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24"/>
  </p:notesMasterIdLst>
  <p:sldIdLst>
    <p:sldId id="259" r:id="rId2"/>
    <p:sldId id="281" r:id="rId3"/>
    <p:sldId id="265" r:id="rId4"/>
    <p:sldId id="260" r:id="rId5"/>
    <p:sldId id="261" r:id="rId6"/>
    <p:sldId id="263" r:id="rId7"/>
    <p:sldId id="266" r:id="rId8"/>
    <p:sldId id="267" r:id="rId9"/>
    <p:sldId id="268" r:id="rId10"/>
    <p:sldId id="262" r:id="rId11"/>
    <p:sldId id="285" r:id="rId12"/>
    <p:sldId id="286" r:id="rId13"/>
    <p:sldId id="270" r:id="rId14"/>
    <p:sldId id="271" r:id="rId15"/>
    <p:sldId id="280" r:id="rId16"/>
    <p:sldId id="275" r:id="rId17"/>
    <p:sldId id="256" r:id="rId18"/>
    <p:sldId id="279" r:id="rId19"/>
    <p:sldId id="264" r:id="rId20"/>
    <p:sldId id="284" r:id="rId21"/>
    <p:sldId id="282"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92" autoAdjust="0"/>
    <p:restoredTop sz="96327" autoAdjust="0"/>
  </p:normalViewPr>
  <p:slideViewPr>
    <p:cSldViewPr snapToGrid="0">
      <p:cViewPr varScale="1">
        <p:scale>
          <a:sx n="103" d="100"/>
          <a:sy n="103" d="100"/>
        </p:scale>
        <p:origin x="11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C05705-29E6-4D74-8420-A896BB157DA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B49BE85-C0DF-43D6-8D60-8BF5798E65C7}">
      <dgm:prSet custT="1"/>
      <dgm:spPr/>
      <dgm:t>
        <a:bodyPr/>
        <a:lstStyle/>
        <a:p>
          <a:pPr>
            <a:lnSpc>
              <a:spcPct val="100000"/>
            </a:lnSpc>
          </a:pPr>
          <a:r>
            <a:rPr lang="en-US" sz="1400" b="1" dirty="0"/>
            <a:t>Optimized Search</a:t>
          </a:r>
          <a:r>
            <a:rPr lang="en-US" sz="1400" dirty="0"/>
            <a:t>: The script searches specific terms across entire rows and leverages parallel processing for faster performance.</a:t>
          </a:r>
        </a:p>
      </dgm:t>
    </dgm:pt>
    <dgm:pt modelId="{0ED4B727-2D7C-4971-BA82-420028F51662}" type="parTrans" cxnId="{8D4F8291-CEEA-46C7-A171-D3DE5AEFEBAD}">
      <dgm:prSet/>
      <dgm:spPr/>
      <dgm:t>
        <a:bodyPr/>
        <a:lstStyle/>
        <a:p>
          <a:endParaRPr lang="en-US"/>
        </a:p>
      </dgm:t>
    </dgm:pt>
    <dgm:pt modelId="{BBE5EE5A-E89C-468A-AF36-DDFB439F2171}" type="sibTrans" cxnId="{8D4F8291-CEEA-46C7-A171-D3DE5AEFEBAD}">
      <dgm:prSet/>
      <dgm:spPr/>
      <dgm:t>
        <a:bodyPr/>
        <a:lstStyle/>
        <a:p>
          <a:endParaRPr lang="en-US"/>
        </a:p>
      </dgm:t>
    </dgm:pt>
    <dgm:pt modelId="{59875D6E-8559-4528-8540-362DC6E100CA}">
      <dgm:prSet custT="1"/>
      <dgm:spPr/>
      <dgm:t>
        <a:bodyPr/>
        <a:lstStyle/>
        <a:p>
          <a:pPr>
            <a:lnSpc>
              <a:spcPct val="100000"/>
            </a:lnSpc>
          </a:pPr>
          <a:r>
            <a:rPr lang="en-US" sz="1400" b="1" dirty="0"/>
            <a:t>Flexibility</a:t>
          </a:r>
          <a:r>
            <a:rPr lang="en-US" sz="1400" dirty="0"/>
            <a:t>: Allows for customized search terms per sheet and dynamic header identification.</a:t>
          </a:r>
        </a:p>
      </dgm:t>
    </dgm:pt>
    <dgm:pt modelId="{23691EFE-0E8B-46BA-A29C-377E0124409B}" type="parTrans" cxnId="{2E166669-EBC6-46CD-ACCF-58B714AF5348}">
      <dgm:prSet/>
      <dgm:spPr/>
      <dgm:t>
        <a:bodyPr/>
        <a:lstStyle/>
        <a:p>
          <a:endParaRPr lang="en-US"/>
        </a:p>
      </dgm:t>
    </dgm:pt>
    <dgm:pt modelId="{E051960B-E649-4DF3-99AD-CF4D0F713A9E}" type="sibTrans" cxnId="{2E166669-EBC6-46CD-ACCF-58B714AF5348}">
      <dgm:prSet/>
      <dgm:spPr/>
      <dgm:t>
        <a:bodyPr/>
        <a:lstStyle/>
        <a:p>
          <a:endParaRPr lang="en-US"/>
        </a:p>
      </dgm:t>
    </dgm:pt>
    <dgm:pt modelId="{8FDF8CD9-A596-4458-9C41-3FD03645F05E}">
      <dgm:prSet custT="1"/>
      <dgm:spPr/>
      <dgm:t>
        <a:bodyPr/>
        <a:lstStyle/>
        <a:p>
          <a:pPr>
            <a:lnSpc>
              <a:spcPct val="100000"/>
            </a:lnSpc>
          </a:pPr>
          <a:r>
            <a:rPr lang="en-US" sz="1400" b="1" dirty="0"/>
            <a:t>Result Accuracy</a:t>
          </a:r>
          <a:r>
            <a:rPr lang="en-US" sz="1400" dirty="0"/>
            <a:t>: Ensures accurate matches by requiring at least two distinct search terms to be present in any row.</a:t>
          </a:r>
        </a:p>
      </dgm:t>
    </dgm:pt>
    <dgm:pt modelId="{694034C6-A767-4C8E-A6D0-D305BB828D93}" type="parTrans" cxnId="{6DCF369A-7172-4EBA-803D-B1CAD8FE9D66}">
      <dgm:prSet/>
      <dgm:spPr/>
      <dgm:t>
        <a:bodyPr/>
        <a:lstStyle/>
        <a:p>
          <a:endParaRPr lang="en-US"/>
        </a:p>
      </dgm:t>
    </dgm:pt>
    <dgm:pt modelId="{C1D03FDA-0D8B-4859-BE1F-548D53B6D749}" type="sibTrans" cxnId="{6DCF369A-7172-4EBA-803D-B1CAD8FE9D66}">
      <dgm:prSet/>
      <dgm:spPr/>
      <dgm:t>
        <a:bodyPr/>
        <a:lstStyle/>
        <a:p>
          <a:endParaRPr lang="en-US"/>
        </a:p>
      </dgm:t>
    </dgm:pt>
    <dgm:pt modelId="{CC53CFE7-1E11-4055-90FE-2076B67394B6}" type="pres">
      <dgm:prSet presAssocID="{22C05705-29E6-4D74-8420-A896BB157DA0}" presName="root" presStyleCnt="0">
        <dgm:presLayoutVars>
          <dgm:dir/>
          <dgm:resizeHandles val="exact"/>
        </dgm:presLayoutVars>
      </dgm:prSet>
      <dgm:spPr/>
    </dgm:pt>
    <dgm:pt modelId="{CE5EC728-3624-4A01-BAA9-97A045739D17}" type="pres">
      <dgm:prSet presAssocID="{FB49BE85-C0DF-43D6-8D60-8BF5798E65C7}" presName="compNode" presStyleCnt="0"/>
      <dgm:spPr/>
    </dgm:pt>
    <dgm:pt modelId="{1653BD3A-818F-4AF6-8063-15FA23EDCA3A}" type="pres">
      <dgm:prSet presAssocID="{FB49BE85-C0DF-43D6-8D60-8BF5798E65C7}" presName="iconRect" presStyleLbl="node1" presStyleIdx="0" presStyleCnt="3" custLinFactX="100000" custLinFactNeighborX="165982" custLinFactNeighborY="1081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2B1DD43B-3421-48D5-AD2B-E9D0AAFABD57}" type="pres">
      <dgm:prSet presAssocID="{FB49BE85-C0DF-43D6-8D60-8BF5798E65C7}" presName="spaceRect" presStyleCnt="0"/>
      <dgm:spPr/>
    </dgm:pt>
    <dgm:pt modelId="{38DDBA34-50F8-4F42-893B-641779F72267}" type="pres">
      <dgm:prSet presAssocID="{FB49BE85-C0DF-43D6-8D60-8BF5798E65C7}" presName="textRect" presStyleLbl="revTx" presStyleIdx="0" presStyleCnt="3" custLinFactNeighborX="-7967">
        <dgm:presLayoutVars>
          <dgm:chMax val="1"/>
          <dgm:chPref val="1"/>
        </dgm:presLayoutVars>
      </dgm:prSet>
      <dgm:spPr/>
    </dgm:pt>
    <dgm:pt modelId="{B27D2ED0-41CF-4EC9-93FE-424E76111503}" type="pres">
      <dgm:prSet presAssocID="{BBE5EE5A-E89C-468A-AF36-DDFB439F2171}" presName="sibTrans" presStyleCnt="0"/>
      <dgm:spPr/>
    </dgm:pt>
    <dgm:pt modelId="{AA278C5B-F7C2-4A2B-84ED-9A23D19FD528}" type="pres">
      <dgm:prSet presAssocID="{59875D6E-8559-4528-8540-362DC6E100CA}" presName="compNode" presStyleCnt="0"/>
      <dgm:spPr/>
    </dgm:pt>
    <dgm:pt modelId="{86AC6C60-BBB3-4156-82FA-BE684DEBD8CE}" type="pres">
      <dgm:prSet presAssocID="{59875D6E-8559-4528-8540-362DC6E100CA}" presName="iconRect" presStyleLbl="node1" presStyleIdx="1" presStyleCnt="3" custLinFactX="-100000" custLinFactNeighborX="-189525" custLinFactNeighborY="1220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8F25A8A9-4B05-47E3-B624-D1BD2FC0CDCC}" type="pres">
      <dgm:prSet presAssocID="{59875D6E-8559-4528-8540-362DC6E100CA}" presName="spaceRect" presStyleCnt="0"/>
      <dgm:spPr/>
    </dgm:pt>
    <dgm:pt modelId="{7576D00B-3827-4B5A-99DA-1BFC6D38FC5B}" type="pres">
      <dgm:prSet presAssocID="{59875D6E-8559-4528-8540-362DC6E100CA}" presName="textRect" presStyleLbl="revTx" presStyleIdx="1" presStyleCnt="3">
        <dgm:presLayoutVars>
          <dgm:chMax val="1"/>
          <dgm:chPref val="1"/>
        </dgm:presLayoutVars>
      </dgm:prSet>
      <dgm:spPr/>
    </dgm:pt>
    <dgm:pt modelId="{21CE64D9-AAFD-4338-B7CE-87BED6FB6A06}" type="pres">
      <dgm:prSet presAssocID="{E051960B-E649-4DF3-99AD-CF4D0F713A9E}" presName="sibTrans" presStyleCnt="0"/>
      <dgm:spPr/>
    </dgm:pt>
    <dgm:pt modelId="{0D435C28-DC46-4404-B4BD-A0CAD333F929}" type="pres">
      <dgm:prSet presAssocID="{8FDF8CD9-A596-4458-9C41-3FD03645F05E}" presName="compNode" presStyleCnt="0"/>
      <dgm:spPr/>
    </dgm:pt>
    <dgm:pt modelId="{08F5FC8B-B922-4558-9E55-6265434CC103}" type="pres">
      <dgm:prSet presAssocID="{8FDF8CD9-A596-4458-9C41-3FD03645F05E}" presName="iconRect" presStyleLbl="node1" presStyleIdx="2" presStyleCnt="3" custLinFactNeighborX="1742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ext>
      </dgm:extLst>
    </dgm:pt>
    <dgm:pt modelId="{A68C1530-F899-4BA1-A019-DB602DC5393A}" type="pres">
      <dgm:prSet presAssocID="{8FDF8CD9-A596-4458-9C41-3FD03645F05E}" presName="spaceRect" presStyleCnt="0"/>
      <dgm:spPr/>
    </dgm:pt>
    <dgm:pt modelId="{5019D4F8-EE45-4F6F-82B9-09DD656AC2DC}" type="pres">
      <dgm:prSet presAssocID="{8FDF8CD9-A596-4458-9C41-3FD03645F05E}" presName="textRect" presStyleLbl="revTx" presStyleIdx="2" presStyleCnt="3" custLinFactNeighborX="7847">
        <dgm:presLayoutVars>
          <dgm:chMax val="1"/>
          <dgm:chPref val="1"/>
        </dgm:presLayoutVars>
      </dgm:prSet>
      <dgm:spPr/>
    </dgm:pt>
  </dgm:ptLst>
  <dgm:cxnLst>
    <dgm:cxn modelId="{30B7E92E-D4A3-4B9F-9FE1-40A17E9F79D0}" type="presOf" srcId="{8FDF8CD9-A596-4458-9C41-3FD03645F05E}" destId="{5019D4F8-EE45-4F6F-82B9-09DD656AC2DC}" srcOrd="0" destOrd="0" presId="urn:microsoft.com/office/officeart/2018/2/layout/IconLabelList"/>
    <dgm:cxn modelId="{B42B6B5E-BBB7-4D02-A8AF-90750F17194D}" type="presOf" srcId="{59875D6E-8559-4528-8540-362DC6E100CA}" destId="{7576D00B-3827-4B5A-99DA-1BFC6D38FC5B}" srcOrd="0" destOrd="0" presId="urn:microsoft.com/office/officeart/2018/2/layout/IconLabelList"/>
    <dgm:cxn modelId="{2E166669-EBC6-46CD-ACCF-58B714AF5348}" srcId="{22C05705-29E6-4D74-8420-A896BB157DA0}" destId="{59875D6E-8559-4528-8540-362DC6E100CA}" srcOrd="1" destOrd="0" parTransId="{23691EFE-0E8B-46BA-A29C-377E0124409B}" sibTransId="{E051960B-E649-4DF3-99AD-CF4D0F713A9E}"/>
    <dgm:cxn modelId="{88630F4B-413C-4344-B4FD-716140910C67}" type="presOf" srcId="{FB49BE85-C0DF-43D6-8D60-8BF5798E65C7}" destId="{38DDBA34-50F8-4F42-893B-641779F72267}" srcOrd="0" destOrd="0" presId="urn:microsoft.com/office/officeart/2018/2/layout/IconLabelList"/>
    <dgm:cxn modelId="{5AE8D689-8E85-424A-BFD4-9F33943ACB71}" type="presOf" srcId="{22C05705-29E6-4D74-8420-A896BB157DA0}" destId="{CC53CFE7-1E11-4055-90FE-2076B67394B6}" srcOrd="0" destOrd="0" presId="urn:microsoft.com/office/officeart/2018/2/layout/IconLabelList"/>
    <dgm:cxn modelId="{8D4F8291-CEEA-46C7-A171-D3DE5AEFEBAD}" srcId="{22C05705-29E6-4D74-8420-A896BB157DA0}" destId="{FB49BE85-C0DF-43D6-8D60-8BF5798E65C7}" srcOrd="0" destOrd="0" parTransId="{0ED4B727-2D7C-4971-BA82-420028F51662}" sibTransId="{BBE5EE5A-E89C-468A-AF36-DDFB439F2171}"/>
    <dgm:cxn modelId="{6DCF369A-7172-4EBA-803D-B1CAD8FE9D66}" srcId="{22C05705-29E6-4D74-8420-A896BB157DA0}" destId="{8FDF8CD9-A596-4458-9C41-3FD03645F05E}" srcOrd="2" destOrd="0" parTransId="{694034C6-A767-4C8E-A6D0-D305BB828D93}" sibTransId="{C1D03FDA-0D8B-4859-BE1F-548D53B6D749}"/>
    <dgm:cxn modelId="{C609419E-53E8-4C02-82BD-9447FBD4B965}" type="presParOf" srcId="{CC53CFE7-1E11-4055-90FE-2076B67394B6}" destId="{CE5EC728-3624-4A01-BAA9-97A045739D17}" srcOrd="0" destOrd="0" presId="urn:microsoft.com/office/officeart/2018/2/layout/IconLabelList"/>
    <dgm:cxn modelId="{4A927BAA-394D-49A6-B1CC-77E4379F2435}" type="presParOf" srcId="{CE5EC728-3624-4A01-BAA9-97A045739D17}" destId="{1653BD3A-818F-4AF6-8063-15FA23EDCA3A}" srcOrd="0" destOrd="0" presId="urn:microsoft.com/office/officeart/2018/2/layout/IconLabelList"/>
    <dgm:cxn modelId="{33A767D0-C0E4-4BF6-AE31-835607DB5624}" type="presParOf" srcId="{CE5EC728-3624-4A01-BAA9-97A045739D17}" destId="{2B1DD43B-3421-48D5-AD2B-E9D0AAFABD57}" srcOrd="1" destOrd="0" presId="urn:microsoft.com/office/officeart/2018/2/layout/IconLabelList"/>
    <dgm:cxn modelId="{CFCF5EF0-E1E0-4CED-8D8D-8A4A407D7B7D}" type="presParOf" srcId="{CE5EC728-3624-4A01-BAA9-97A045739D17}" destId="{38DDBA34-50F8-4F42-893B-641779F72267}" srcOrd="2" destOrd="0" presId="urn:microsoft.com/office/officeart/2018/2/layout/IconLabelList"/>
    <dgm:cxn modelId="{98E49C44-973A-4F0E-A8A7-A6941DCEEC4B}" type="presParOf" srcId="{CC53CFE7-1E11-4055-90FE-2076B67394B6}" destId="{B27D2ED0-41CF-4EC9-93FE-424E76111503}" srcOrd="1" destOrd="0" presId="urn:microsoft.com/office/officeart/2018/2/layout/IconLabelList"/>
    <dgm:cxn modelId="{A5E8201C-3E99-4AA4-B72D-E2DA223B7A2C}" type="presParOf" srcId="{CC53CFE7-1E11-4055-90FE-2076B67394B6}" destId="{AA278C5B-F7C2-4A2B-84ED-9A23D19FD528}" srcOrd="2" destOrd="0" presId="urn:microsoft.com/office/officeart/2018/2/layout/IconLabelList"/>
    <dgm:cxn modelId="{3494BB53-7CE9-41CB-AA0D-EAE78B8632A9}" type="presParOf" srcId="{AA278C5B-F7C2-4A2B-84ED-9A23D19FD528}" destId="{86AC6C60-BBB3-4156-82FA-BE684DEBD8CE}" srcOrd="0" destOrd="0" presId="urn:microsoft.com/office/officeart/2018/2/layout/IconLabelList"/>
    <dgm:cxn modelId="{05886361-74EB-4626-83A7-C8DD14D596DC}" type="presParOf" srcId="{AA278C5B-F7C2-4A2B-84ED-9A23D19FD528}" destId="{8F25A8A9-4B05-47E3-B624-D1BD2FC0CDCC}" srcOrd="1" destOrd="0" presId="urn:microsoft.com/office/officeart/2018/2/layout/IconLabelList"/>
    <dgm:cxn modelId="{5D6CB51F-CDC3-46E5-B718-A76D77C229AA}" type="presParOf" srcId="{AA278C5B-F7C2-4A2B-84ED-9A23D19FD528}" destId="{7576D00B-3827-4B5A-99DA-1BFC6D38FC5B}" srcOrd="2" destOrd="0" presId="urn:microsoft.com/office/officeart/2018/2/layout/IconLabelList"/>
    <dgm:cxn modelId="{94947D38-FBB5-45BA-85A3-72021CAB6FE2}" type="presParOf" srcId="{CC53CFE7-1E11-4055-90FE-2076B67394B6}" destId="{21CE64D9-AAFD-4338-B7CE-87BED6FB6A06}" srcOrd="3" destOrd="0" presId="urn:microsoft.com/office/officeart/2018/2/layout/IconLabelList"/>
    <dgm:cxn modelId="{7B1224A7-0127-4897-984B-6FDB89993D8D}" type="presParOf" srcId="{CC53CFE7-1E11-4055-90FE-2076B67394B6}" destId="{0D435C28-DC46-4404-B4BD-A0CAD333F929}" srcOrd="4" destOrd="0" presId="urn:microsoft.com/office/officeart/2018/2/layout/IconLabelList"/>
    <dgm:cxn modelId="{AAF82C44-ECF0-4D64-8B72-F72D172D6C1C}" type="presParOf" srcId="{0D435C28-DC46-4404-B4BD-A0CAD333F929}" destId="{08F5FC8B-B922-4558-9E55-6265434CC103}" srcOrd="0" destOrd="0" presId="urn:microsoft.com/office/officeart/2018/2/layout/IconLabelList"/>
    <dgm:cxn modelId="{9D89F2CE-5162-4290-B011-40E65E405096}" type="presParOf" srcId="{0D435C28-DC46-4404-B4BD-A0CAD333F929}" destId="{A68C1530-F899-4BA1-A019-DB602DC5393A}" srcOrd="1" destOrd="0" presId="urn:microsoft.com/office/officeart/2018/2/layout/IconLabelList"/>
    <dgm:cxn modelId="{20BD00AA-3C7D-42E5-A9D2-0FC7CD0C7C7D}" type="presParOf" srcId="{0D435C28-DC46-4404-B4BD-A0CAD333F929}" destId="{5019D4F8-EE45-4F6F-82B9-09DD656AC2D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B0CE21-5B4F-4029-8725-B8124B0E363C}" type="doc">
      <dgm:prSet loTypeId="urn:microsoft.com/office/officeart/2005/8/layout/vList2" loCatId="list" qsTypeId="urn:microsoft.com/office/officeart/2005/8/quickstyle/simple2" qsCatId="simple" csTypeId="urn:microsoft.com/office/officeart/2005/8/colors/accent1_1" csCatId="accent1" phldr="1"/>
      <dgm:spPr/>
      <dgm:t>
        <a:bodyPr/>
        <a:lstStyle/>
        <a:p>
          <a:endParaRPr lang="en-US"/>
        </a:p>
      </dgm:t>
    </dgm:pt>
    <dgm:pt modelId="{34F3C7EF-687A-4AD5-B3FB-48EC106C1EDE}">
      <dgm:prSet custT="1"/>
      <dgm:spPr/>
      <dgm:t>
        <a:bodyPr/>
        <a:lstStyle/>
        <a:p>
          <a:r>
            <a:rPr lang="en-US" sz="1400" b="1" dirty="0"/>
            <a:t>Processor: </a:t>
          </a:r>
          <a:r>
            <a:rPr lang="en-US" sz="1400" dirty="0"/>
            <a:t>13th Gen Intel Core i5-13600KF 3.50</a:t>
          </a:r>
        </a:p>
      </dgm:t>
    </dgm:pt>
    <dgm:pt modelId="{542B16A1-E2D4-4EC9-AD29-9190A09340A3}" type="parTrans" cxnId="{9C41C483-70D0-409B-91DA-EB97A583A7D9}">
      <dgm:prSet/>
      <dgm:spPr/>
      <dgm:t>
        <a:bodyPr/>
        <a:lstStyle/>
        <a:p>
          <a:endParaRPr lang="en-US"/>
        </a:p>
      </dgm:t>
    </dgm:pt>
    <dgm:pt modelId="{9D5BB1B1-9BB1-401E-8636-884E02F44694}" type="sibTrans" cxnId="{9C41C483-70D0-409B-91DA-EB97A583A7D9}">
      <dgm:prSet/>
      <dgm:spPr/>
      <dgm:t>
        <a:bodyPr/>
        <a:lstStyle/>
        <a:p>
          <a:endParaRPr lang="en-US"/>
        </a:p>
      </dgm:t>
    </dgm:pt>
    <dgm:pt modelId="{91268DA4-4D3C-42BF-9506-0EC208649E09}">
      <dgm:prSet custT="1"/>
      <dgm:spPr/>
      <dgm:t>
        <a:bodyPr/>
        <a:lstStyle/>
        <a:p>
          <a:r>
            <a:rPr lang="en-US" sz="1400" b="1"/>
            <a:t>Memory: </a:t>
          </a:r>
          <a:r>
            <a:rPr lang="en-US" sz="1400"/>
            <a:t>16GB DDR5 RAM</a:t>
          </a:r>
        </a:p>
      </dgm:t>
    </dgm:pt>
    <dgm:pt modelId="{BEDFE89A-3309-46B5-A7B0-0C511B264F54}" type="parTrans" cxnId="{9C7CD193-EEA7-4BBF-81A7-9A70C7D7A725}">
      <dgm:prSet/>
      <dgm:spPr/>
      <dgm:t>
        <a:bodyPr/>
        <a:lstStyle/>
        <a:p>
          <a:endParaRPr lang="en-US"/>
        </a:p>
      </dgm:t>
    </dgm:pt>
    <dgm:pt modelId="{976F84A0-CEFC-4F42-907B-EE72D2DC83F9}" type="sibTrans" cxnId="{9C7CD193-EEA7-4BBF-81A7-9A70C7D7A725}">
      <dgm:prSet/>
      <dgm:spPr/>
      <dgm:t>
        <a:bodyPr/>
        <a:lstStyle/>
        <a:p>
          <a:endParaRPr lang="en-US"/>
        </a:p>
      </dgm:t>
    </dgm:pt>
    <dgm:pt modelId="{CDCF215C-38ED-4DB9-8A4B-0E73905EDD02}">
      <dgm:prSet custT="1"/>
      <dgm:spPr/>
      <dgm:t>
        <a:bodyPr/>
        <a:lstStyle/>
        <a:p>
          <a:r>
            <a:rPr lang="en-US" sz="1400" b="1" dirty="0"/>
            <a:t>Storage: </a:t>
          </a:r>
          <a:r>
            <a:rPr lang="en-US" sz="1400" dirty="0"/>
            <a:t>Micron M600 MTFDDAK1T0MBF (1TB SSD, high-performance storage with fast read/write speeds)</a:t>
          </a:r>
        </a:p>
      </dgm:t>
    </dgm:pt>
    <dgm:pt modelId="{9DFE0AC8-7F43-4B68-8CFD-98C014B741A8}" type="parTrans" cxnId="{B2C3738F-4472-41A6-9990-AA177F0A630A}">
      <dgm:prSet/>
      <dgm:spPr/>
      <dgm:t>
        <a:bodyPr/>
        <a:lstStyle/>
        <a:p>
          <a:endParaRPr lang="en-US"/>
        </a:p>
      </dgm:t>
    </dgm:pt>
    <dgm:pt modelId="{2D04BDD4-1A2C-4318-80C3-383C7A98AF78}" type="sibTrans" cxnId="{B2C3738F-4472-41A6-9990-AA177F0A630A}">
      <dgm:prSet/>
      <dgm:spPr/>
      <dgm:t>
        <a:bodyPr/>
        <a:lstStyle/>
        <a:p>
          <a:endParaRPr lang="en-US"/>
        </a:p>
      </dgm:t>
    </dgm:pt>
    <dgm:pt modelId="{4E6C96A5-70AC-4576-A0F3-FEFABB23790E}">
      <dgm:prSet custT="1"/>
      <dgm:spPr/>
      <dgm:t>
        <a:bodyPr/>
        <a:lstStyle/>
        <a:p>
          <a:r>
            <a:rPr lang="en-US" sz="1400" b="1" dirty="0"/>
            <a:t>Graphics Card: </a:t>
          </a:r>
          <a:r>
            <a:rPr lang="en-US" sz="1400" dirty="0"/>
            <a:t>NVIDIA GeForce GTX 3070 (8GB GDDR6, supports high-resolution gaming and GPU-intensive tasks)</a:t>
          </a:r>
        </a:p>
      </dgm:t>
    </dgm:pt>
    <dgm:pt modelId="{59798944-8C5D-41BC-9550-D9524423099F}" type="parTrans" cxnId="{CCA91A40-33DA-4D67-B480-684656D7E369}">
      <dgm:prSet/>
      <dgm:spPr/>
      <dgm:t>
        <a:bodyPr/>
        <a:lstStyle/>
        <a:p>
          <a:endParaRPr lang="en-US"/>
        </a:p>
      </dgm:t>
    </dgm:pt>
    <dgm:pt modelId="{36AE2795-3ADB-4B1B-A164-B4EBC0000116}" type="sibTrans" cxnId="{CCA91A40-33DA-4D67-B480-684656D7E369}">
      <dgm:prSet/>
      <dgm:spPr/>
      <dgm:t>
        <a:bodyPr/>
        <a:lstStyle/>
        <a:p>
          <a:endParaRPr lang="en-US"/>
        </a:p>
      </dgm:t>
    </dgm:pt>
    <dgm:pt modelId="{05271B10-0DD8-4D17-89FD-459BA366B534}">
      <dgm:prSet custT="1"/>
      <dgm:spPr/>
      <dgm:t>
        <a:bodyPr/>
        <a:lstStyle/>
        <a:p>
          <a:r>
            <a:rPr lang="en-US" sz="1400" b="1"/>
            <a:t>Operating System: </a:t>
          </a:r>
          <a:r>
            <a:rPr lang="en-US" sz="1400"/>
            <a:t>Windows 10 Pro</a:t>
          </a:r>
        </a:p>
      </dgm:t>
    </dgm:pt>
    <dgm:pt modelId="{9B864271-D7C0-433D-A39E-B02C8D2E3D70}" type="parTrans" cxnId="{4C8494D5-580E-43C0-B950-B3048E2210DA}">
      <dgm:prSet/>
      <dgm:spPr/>
      <dgm:t>
        <a:bodyPr/>
        <a:lstStyle/>
        <a:p>
          <a:endParaRPr lang="en-US"/>
        </a:p>
      </dgm:t>
    </dgm:pt>
    <dgm:pt modelId="{6B9DCD46-0783-4EB8-AE91-76DCE050D6E8}" type="sibTrans" cxnId="{4C8494D5-580E-43C0-B950-B3048E2210DA}">
      <dgm:prSet/>
      <dgm:spPr/>
      <dgm:t>
        <a:bodyPr/>
        <a:lstStyle/>
        <a:p>
          <a:endParaRPr lang="en-US"/>
        </a:p>
      </dgm:t>
    </dgm:pt>
    <dgm:pt modelId="{6AE191FC-1A8F-4567-A060-E1DB43C80319}">
      <dgm:prSet custT="1"/>
      <dgm:spPr/>
      <dgm:t>
        <a:bodyPr/>
        <a:lstStyle/>
        <a:p>
          <a:r>
            <a:rPr lang="en-US" sz="1400" b="1"/>
            <a:t>Cooling System: </a:t>
          </a:r>
          <a:r>
            <a:rPr lang="en-US" sz="1400"/>
            <a:t>Mid-range air cooling case with a CPU cooling fan</a:t>
          </a:r>
        </a:p>
      </dgm:t>
    </dgm:pt>
    <dgm:pt modelId="{A0FC472A-B15F-4B74-899D-D0861C8BBFDA}" type="parTrans" cxnId="{684CE197-7DD5-4A2C-804F-B0A75A3B7381}">
      <dgm:prSet/>
      <dgm:spPr/>
      <dgm:t>
        <a:bodyPr/>
        <a:lstStyle/>
        <a:p>
          <a:endParaRPr lang="en-US"/>
        </a:p>
      </dgm:t>
    </dgm:pt>
    <dgm:pt modelId="{CFF70963-CF2B-44DD-9C07-26C6F950FEFF}" type="sibTrans" cxnId="{684CE197-7DD5-4A2C-804F-B0A75A3B7381}">
      <dgm:prSet/>
      <dgm:spPr/>
      <dgm:t>
        <a:bodyPr/>
        <a:lstStyle/>
        <a:p>
          <a:endParaRPr lang="en-US"/>
        </a:p>
      </dgm:t>
    </dgm:pt>
    <dgm:pt modelId="{DCFA4008-5788-416C-847B-48D5491FD3BA}" type="pres">
      <dgm:prSet presAssocID="{46B0CE21-5B4F-4029-8725-B8124B0E363C}" presName="linear" presStyleCnt="0">
        <dgm:presLayoutVars>
          <dgm:animLvl val="lvl"/>
          <dgm:resizeHandles val="exact"/>
        </dgm:presLayoutVars>
      </dgm:prSet>
      <dgm:spPr/>
    </dgm:pt>
    <dgm:pt modelId="{A88EC6BF-D54D-40E3-8B0A-6CDD860C7D84}" type="pres">
      <dgm:prSet presAssocID="{34F3C7EF-687A-4AD5-B3FB-48EC106C1EDE}" presName="parentText" presStyleLbl="node1" presStyleIdx="0" presStyleCnt="6">
        <dgm:presLayoutVars>
          <dgm:chMax val="0"/>
          <dgm:bulletEnabled val="1"/>
        </dgm:presLayoutVars>
      </dgm:prSet>
      <dgm:spPr/>
    </dgm:pt>
    <dgm:pt modelId="{FC8069DC-F6EB-4B7A-A297-AF66504D430B}" type="pres">
      <dgm:prSet presAssocID="{9D5BB1B1-9BB1-401E-8636-884E02F44694}" presName="spacer" presStyleCnt="0"/>
      <dgm:spPr/>
    </dgm:pt>
    <dgm:pt modelId="{E64B7045-4195-4563-8C8D-BC8A614EE2B4}" type="pres">
      <dgm:prSet presAssocID="{91268DA4-4D3C-42BF-9506-0EC208649E09}" presName="parentText" presStyleLbl="node1" presStyleIdx="1" presStyleCnt="6">
        <dgm:presLayoutVars>
          <dgm:chMax val="0"/>
          <dgm:bulletEnabled val="1"/>
        </dgm:presLayoutVars>
      </dgm:prSet>
      <dgm:spPr/>
    </dgm:pt>
    <dgm:pt modelId="{34D8F03D-F77F-4145-9605-25BB7C143AA6}" type="pres">
      <dgm:prSet presAssocID="{976F84A0-CEFC-4F42-907B-EE72D2DC83F9}" presName="spacer" presStyleCnt="0"/>
      <dgm:spPr/>
    </dgm:pt>
    <dgm:pt modelId="{C678FAC5-C302-4DDD-921C-F6EB62E02A5F}" type="pres">
      <dgm:prSet presAssocID="{CDCF215C-38ED-4DB9-8A4B-0E73905EDD02}" presName="parentText" presStyleLbl="node1" presStyleIdx="2" presStyleCnt="6">
        <dgm:presLayoutVars>
          <dgm:chMax val="0"/>
          <dgm:bulletEnabled val="1"/>
        </dgm:presLayoutVars>
      </dgm:prSet>
      <dgm:spPr/>
    </dgm:pt>
    <dgm:pt modelId="{F603BCF1-1ACA-4AD5-9FF9-1B8F0BC6DD92}" type="pres">
      <dgm:prSet presAssocID="{2D04BDD4-1A2C-4318-80C3-383C7A98AF78}" presName="spacer" presStyleCnt="0"/>
      <dgm:spPr/>
    </dgm:pt>
    <dgm:pt modelId="{159C5B3D-B546-48E6-B9AA-0B91E634C68C}" type="pres">
      <dgm:prSet presAssocID="{4E6C96A5-70AC-4576-A0F3-FEFABB23790E}" presName="parentText" presStyleLbl="node1" presStyleIdx="3" presStyleCnt="6">
        <dgm:presLayoutVars>
          <dgm:chMax val="0"/>
          <dgm:bulletEnabled val="1"/>
        </dgm:presLayoutVars>
      </dgm:prSet>
      <dgm:spPr/>
    </dgm:pt>
    <dgm:pt modelId="{C5AC4CAB-CC5B-4C3F-B2D4-4B412D3EC604}" type="pres">
      <dgm:prSet presAssocID="{36AE2795-3ADB-4B1B-A164-B4EBC0000116}" presName="spacer" presStyleCnt="0"/>
      <dgm:spPr/>
    </dgm:pt>
    <dgm:pt modelId="{9FEE6A6A-6C6E-4C90-94F9-E6FECCF3638E}" type="pres">
      <dgm:prSet presAssocID="{05271B10-0DD8-4D17-89FD-459BA366B534}" presName="parentText" presStyleLbl="node1" presStyleIdx="4" presStyleCnt="6">
        <dgm:presLayoutVars>
          <dgm:chMax val="0"/>
          <dgm:bulletEnabled val="1"/>
        </dgm:presLayoutVars>
      </dgm:prSet>
      <dgm:spPr/>
    </dgm:pt>
    <dgm:pt modelId="{162AB40B-E416-45F7-A1F2-3BF19B20D346}" type="pres">
      <dgm:prSet presAssocID="{6B9DCD46-0783-4EB8-AE91-76DCE050D6E8}" presName="spacer" presStyleCnt="0"/>
      <dgm:spPr/>
    </dgm:pt>
    <dgm:pt modelId="{CFEB6D39-250E-4306-B89A-C2C1560A9928}" type="pres">
      <dgm:prSet presAssocID="{6AE191FC-1A8F-4567-A060-E1DB43C80319}" presName="parentText" presStyleLbl="node1" presStyleIdx="5" presStyleCnt="6">
        <dgm:presLayoutVars>
          <dgm:chMax val="0"/>
          <dgm:bulletEnabled val="1"/>
        </dgm:presLayoutVars>
      </dgm:prSet>
      <dgm:spPr/>
    </dgm:pt>
  </dgm:ptLst>
  <dgm:cxnLst>
    <dgm:cxn modelId="{86E75500-E712-4E3C-82DE-B10D223C0276}" type="presOf" srcId="{4E6C96A5-70AC-4576-A0F3-FEFABB23790E}" destId="{159C5B3D-B546-48E6-B9AA-0B91E634C68C}" srcOrd="0" destOrd="0" presId="urn:microsoft.com/office/officeart/2005/8/layout/vList2"/>
    <dgm:cxn modelId="{298BED01-9862-475E-A17F-EF7C0D671F70}" type="presOf" srcId="{34F3C7EF-687A-4AD5-B3FB-48EC106C1EDE}" destId="{A88EC6BF-D54D-40E3-8B0A-6CDD860C7D84}" srcOrd="0" destOrd="0" presId="urn:microsoft.com/office/officeart/2005/8/layout/vList2"/>
    <dgm:cxn modelId="{CB18251B-D3A0-474D-BCB2-05728C49AC6E}" type="presOf" srcId="{91268DA4-4D3C-42BF-9506-0EC208649E09}" destId="{E64B7045-4195-4563-8C8D-BC8A614EE2B4}" srcOrd="0" destOrd="0" presId="urn:microsoft.com/office/officeart/2005/8/layout/vList2"/>
    <dgm:cxn modelId="{0946EA39-3964-4606-87E2-E749FD36D95C}" type="presOf" srcId="{6AE191FC-1A8F-4567-A060-E1DB43C80319}" destId="{CFEB6D39-250E-4306-B89A-C2C1560A9928}" srcOrd="0" destOrd="0" presId="urn:microsoft.com/office/officeart/2005/8/layout/vList2"/>
    <dgm:cxn modelId="{CCA91A40-33DA-4D67-B480-684656D7E369}" srcId="{46B0CE21-5B4F-4029-8725-B8124B0E363C}" destId="{4E6C96A5-70AC-4576-A0F3-FEFABB23790E}" srcOrd="3" destOrd="0" parTransId="{59798944-8C5D-41BC-9550-D9524423099F}" sibTransId="{36AE2795-3ADB-4B1B-A164-B4EBC0000116}"/>
    <dgm:cxn modelId="{BBBD1180-FEF9-427F-9F68-60EC44785DE4}" type="presOf" srcId="{46B0CE21-5B4F-4029-8725-B8124B0E363C}" destId="{DCFA4008-5788-416C-847B-48D5491FD3BA}" srcOrd="0" destOrd="0" presId="urn:microsoft.com/office/officeart/2005/8/layout/vList2"/>
    <dgm:cxn modelId="{9C41C483-70D0-409B-91DA-EB97A583A7D9}" srcId="{46B0CE21-5B4F-4029-8725-B8124B0E363C}" destId="{34F3C7EF-687A-4AD5-B3FB-48EC106C1EDE}" srcOrd="0" destOrd="0" parTransId="{542B16A1-E2D4-4EC9-AD29-9190A09340A3}" sibTransId="{9D5BB1B1-9BB1-401E-8636-884E02F44694}"/>
    <dgm:cxn modelId="{17831C89-8164-4181-85C6-8085730092DD}" type="presOf" srcId="{05271B10-0DD8-4D17-89FD-459BA366B534}" destId="{9FEE6A6A-6C6E-4C90-94F9-E6FECCF3638E}" srcOrd="0" destOrd="0" presId="urn:microsoft.com/office/officeart/2005/8/layout/vList2"/>
    <dgm:cxn modelId="{B2C3738F-4472-41A6-9990-AA177F0A630A}" srcId="{46B0CE21-5B4F-4029-8725-B8124B0E363C}" destId="{CDCF215C-38ED-4DB9-8A4B-0E73905EDD02}" srcOrd="2" destOrd="0" parTransId="{9DFE0AC8-7F43-4B68-8CFD-98C014B741A8}" sibTransId="{2D04BDD4-1A2C-4318-80C3-383C7A98AF78}"/>
    <dgm:cxn modelId="{9C7CD193-EEA7-4BBF-81A7-9A70C7D7A725}" srcId="{46B0CE21-5B4F-4029-8725-B8124B0E363C}" destId="{91268DA4-4D3C-42BF-9506-0EC208649E09}" srcOrd="1" destOrd="0" parTransId="{BEDFE89A-3309-46B5-A7B0-0C511B264F54}" sibTransId="{976F84A0-CEFC-4F42-907B-EE72D2DC83F9}"/>
    <dgm:cxn modelId="{684CE197-7DD5-4A2C-804F-B0A75A3B7381}" srcId="{46B0CE21-5B4F-4029-8725-B8124B0E363C}" destId="{6AE191FC-1A8F-4567-A060-E1DB43C80319}" srcOrd="5" destOrd="0" parTransId="{A0FC472A-B15F-4B74-899D-D0861C8BBFDA}" sibTransId="{CFF70963-CF2B-44DD-9C07-26C6F950FEFF}"/>
    <dgm:cxn modelId="{4C8494D5-580E-43C0-B950-B3048E2210DA}" srcId="{46B0CE21-5B4F-4029-8725-B8124B0E363C}" destId="{05271B10-0DD8-4D17-89FD-459BA366B534}" srcOrd="4" destOrd="0" parTransId="{9B864271-D7C0-433D-A39E-B02C8D2E3D70}" sibTransId="{6B9DCD46-0783-4EB8-AE91-76DCE050D6E8}"/>
    <dgm:cxn modelId="{E0AFADF4-0484-484B-BE3F-F7EE5B0C9691}" type="presOf" srcId="{CDCF215C-38ED-4DB9-8A4B-0E73905EDD02}" destId="{C678FAC5-C302-4DDD-921C-F6EB62E02A5F}" srcOrd="0" destOrd="0" presId="urn:microsoft.com/office/officeart/2005/8/layout/vList2"/>
    <dgm:cxn modelId="{F9497EAC-6BB2-4E5E-BF6F-DD9F557E64FC}" type="presParOf" srcId="{DCFA4008-5788-416C-847B-48D5491FD3BA}" destId="{A88EC6BF-D54D-40E3-8B0A-6CDD860C7D84}" srcOrd="0" destOrd="0" presId="urn:microsoft.com/office/officeart/2005/8/layout/vList2"/>
    <dgm:cxn modelId="{AEFF83F3-4820-43EB-AD3B-01A264BFA1A8}" type="presParOf" srcId="{DCFA4008-5788-416C-847B-48D5491FD3BA}" destId="{FC8069DC-F6EB-4B7A-A297-AF66504D430B}" srcOrd="1" destOrd="0" presId="urn:microsoft.com/office/officeart/2005/8/layout/vList2"/>
    <dgm:cxn modelId="{3EB065A8-271E-4D75-8DE7-36DA3E0E9BF3}" type="presParOf" srcId="{DCFA4008-5788-416C-847B-48D5491FD3BA}" destId="{E64B7045-4195-4563-8C8D-BC8A614EE2B4}" srcOrd="2" destOrd="0" presId="urn:microsoft.com/office/officeart/2005/8/layout/vList2"/>
    <dgm:cxn modelId="{A127FBC3-EB76-4F55-AE28-511BD356EBB7}" type="presParOf" srcId="{DCFA4008-5788-416C-847B-48D5491FD3BA}" destId="{34D8F03D-F77F-4145-9605-25BB7C143AA6}" srcOrd="3" destOrd="0" presId="urn:microsoft.com/office/officeart/2005/8/layout/vList2"/>
    <dgm:cxn modelId="{550A0490-1C7D-4204-9FBF-89E78F930B73}" type="presParOf" srcId="{DCFA4008-5788-416C-847B-48D5491FD3BA}" destId="{C678FAC5-C302-4DDD-921C-F6EB62E02A5F}" srcOrd="4" destOrd="0" presId="urn:microsoft.com/office/officeart/2005/8/layout/vList2"/>
    <dgm:cxn modelId="{EE232A30-1ECF-4A8B-8D78-1B7C13DA8DB4}" type="presParOf" srcId="{DCFA4008-5788-416C-847B-48D5491FD3BA}" destId="{F603BCF1-1ACA-4AD5-9FF9-1B8F0BC6DD92}" srcOrd="5" destOrd="0" presId="urn:microsoft.com/office/officeart/2005/8/layout/vList2"/>
    <dgm:cxn modelId="{0659B5DD-C829-4CA4-8A83-E9F1F572D48C}" type="presParOf" srcId="{DCFA4008-5788-416C-847B-48D5491FD3BA}" destId="{159C5B3D-B546-48E6-B9AA-0B91E634C68C}" srcOrd="6" destOrd="0" presId="urn:microsoft.com/office/officeart/2005/8/layout/vList2"/>
    <dgm:cxn modelId="{F8B25F48-2698-43D0-B611-98672CF2BCD6}" type="presParOf" srcId="{DCFA4008-5788-416C-847B-48D5491FD3BA}" destId="{C5AC4CAB-CC5B-4C3F-B2D4-4B412D3EC604}" srcOrd="7" destOrd="0" presId="urn:microsoft.com/office/officeart/2005/8/layout/vList2"/>
    <dgm:cxn modelId="{67962A63-5C83-4615-8806-0ADF059C2F11}" type="presParOf" srcId="{DCFA4008-5788-416C-847B-48D5491FD3BA}" destId="{9FEE6A6A-6C6E-4C90-94F9-E6FECCF3638E}" srcOrd="8" destOrd="0" presId="urn:microsoft.com/office/officeart/2005/8/layout/vList2"/>
    <dgm:cxn modelId="{EC4493DB-6A2E-4578-8867-B67F1347AE66}" type="presParOf" srcId="{DCFA4008-5788-416C-847B-48D5491FD3BA}" destId="{162AB40B-E416-45F7-A1F2-3BF19B20D346}" srcOrd="9" destOrd="0" presId="urn:microsoft.com/office/officeart/2005/8/layout/vList2"/>
    <dgm:cxn modelId="{C2F080B2-5836-48CE-A200-FAE1C3CFAB98}" type="presParOf" srcId="{DCFA4008-5788-416C-847B-48D5491FD3BA}" destId="{CFEB6D39-250E-4306-B89A-C2C1560A992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721328-69CE-4BCB-989D-B72CF48944C2}"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F6E72F9D-F1DA-4D78-A2DE-938C93996747}">
      <dgm:prSet/>
      <dgm:spPr/>
      <dgm:t>
        <a:bodyPr/>
        <a:lstStyle/>
        <a:p>
          <a:pPr>
            <a:lnSpc>
              <a:spcPct val="100000"/>
            </a:lnSpc>
          </a:pPr>
          <a:r>
            <a:rPr lang="en-US" b="1"/>
            <a:t>Efficiency: </a:t>
          </a:r>
        </a:p>
        <a:p>
          <a:pPr>
            <a:lnSpc>
              <a:spcPct val="100000"/>
            </a:lnSpc>
          </a:pPr>
          <a:r>
            <a:rPr lang="en-US"/>
            <a:t>The script efficiently processes large datasets, demonstrating a runtime of just over 100 seconds for more than a million rows and 55 million cells.</a:t>
          </a:r>
        </a:p>
      </dgm:t>
    </dgm:pt>
    <dgm:pt modelId="{E6CBCC01-5097-4E41-91F2-54342730D72A}" type="parTrans" cxnId="{8FDB3F6E-17BF-4275-86BA-1481C616CAE1}">
      <dgm:prSet/>
      <dgm:spPr/>
      <dgm:t>
        <a:bodyPr/>
        <a:lstStyle/>
        <a:p>
          <a:endParaRPr lang="en-US"/>
        </a:p>
      </dgm:t>
    </dgm:pt>
    <dgm:pt modelId="{A07E398A-A4E6-4269-8DFC-E97A3E2846DE}" type="sibTrans" cxnId="{8FDB3F6E-17BF-4275-86BA-1481C616CAE1}">
      <dgm:prSet/>
      <dgm:spPr/>
      <dgm:t>
        <a:bodyPr/>
        <a:lstStyle/>
        <a:p>
          <a:pPr>
            <a:lnSpc>
              <a:spcPct val="100000"/>
            </a:lnSpc>
          </a:pPr>
          <a:endParaRPr lang="en-US"/>
        </a:p>
      </dgm:t>
    </dgm:pt>
    <dgm:pt modelId="{83D8D4B7-72EF-42B4-B776-C2225DDA030A}">
      <dgm:prSet/>
      <dgm:spPr/>
      <dgm:t>
        <a:bodyPr/>
        <a:lstStyle/>
        <a:p>
          <a:pPr>
            <a:lnSpc>
              <a:spcPct val="100000"/>
            </a:lnSpc>
          </a:pPr>
          <a:r>
            <a:rPr lang="en-US" b="1"/>
            <a:t>Resource Utilization</a:t>
          </a:r>
          <a:r>
            <a:rPr lang="en-US"/>
            <a:t>: </a:t>
          </a:r>
        </a:p>
        <a:p>
          <a:pPr>
            <a:lnSpc>
              <a:spcPct val="100000"/>
            </a:lnSpc>
          </a:pPr>
          <a:r>
            <a:rPr lang="en-US"/>
            <a:t>By using parallel processing, the script maximizes CPU utilization, significantly reducing runtime.</a:t>
          </a:r>
        </a:p>
      </dgm:t>
    </dgm:pt>
    <dgm:pt modelId="{6078E603-23F5-4475-B3B4-678B4A421D3E}" type="parTrans" cxnId="{14611C37-9C48-4D5A-856E-BB9DB0F74FBF}">
      <dgm:prSet/>
      <dgm:spPr/>
      <dgm:t>
        <a:bodyPr/>
        <a:lstStyle/>
        <a:p>
          <a:endParaRPr lang="en-US"/>
        </a:p>
      </dgm:t>
    </dgm:pt>
    <dgm:pt modelId="{E91FBD1A-7462-4B63-A7DF-A92BC85612C1}" type="sibTrans" cxnId="{14611C37-9C48-4D5A-856E-BB9DB0F74FBF}">
      <dgm:prSet/>
      <dgm:spPr/>
      <dgm:t>
        <a:bodyPr/>
        <a:lstStyle/>
        <a:p>
          <a:pPr>
            <a:lnSpc>
              <a:spcPct val="100000"/>
            </a:lnSpc>
          </a:pPr>
          <a:endParaRPr lang="en-US"/>
        </a:p>
      </dgm:t>
    </dgm:pt>
    <dgm:pt modelId="{E6ADB82A-2F70-419B-B6A7-CDA2DC3F46A2}">
      <dgm:prSet/>
      <dgm:spPr/>
      <dgm:t>
        <a:bodyPr/>
        <a:lstStyle/>
        <a:p>
          <a:pPr>
            <a:lnSpc>
              <a:spcPct val="100000"/>
            </a:lnSpc>
          </a:pPr>
          <a:r>
            <a:rPr lang="en-US" b="1"/>
            <a:t>Scalability: </a:t>
          </a:r>
        </a:p>
        <a:p>
          <a:pPr>
            <a:lnSpc>
              <a:spcPct val="100000"/>
            </a:lnSpc>
          </a:pPr>
          <a:r>
            <a:rPr lang="en-US"/>
            <a:t>The script's performance scales well with larger datasets, ensuring consistent processing times across different file sizes.</a:t>
          </a:r>
        </a:p>
      </dgm:t>
    </dgm:pt>
    <dgm:pt modelId="{B32270BA-51B4-43F7-BA68-074EBD1A7C26}" type="parTrans" cxnId="{3E4B1F35-0DB5-45DA-A6EB-D8E2AA270B67}">
      <dgm:prSet/>
      <dgm:spPr/>
      <dgm:t>
        <a:bodyPr/>
        <a:lstStyle/>
        <a:p>
          <a:endParaRPr lang="en-US"/>
        </a:p>
      </dgm:t>
    </dgm:pt>
    <dgm:pt modelId="{FDF9D94B-31C3-49A4-9D65-4643507CAF2E}" type="sibTrans" cxnId="{3E4B1F35-0DB5-45DA-A6EB-D8E2AA270B67}">
      <dgm:prSet/>
      <dgm:spPr/>
      <dgm:t>
        <a:bodyPr/>
        <a:lstStyle/>
        <a:p>
          <a:pPr>
            <a:lnSpc>
              <a:spcPct val="100000"/>
            </a:lnSpc>
          </a:pPr>
          <a:endParaRPr lang="en-US"/>
        </a:p>
      </dgm:t>
    </dgm:pt>
    <dgm:pt modelId="{233BB9A7-1559-45BC-B94C-644A16D49442}">
      <dgm:prSet/>
      <dgm:spPr/>
      <dgm:t>
        <a:bodyPr/>
        <a:lstStyle/>
        <a:p>
          <a:pPr>
            <a:lnSpc>
              <a:spcPct val="100000"/>
            </a:lnSpc>
          </a:pPr>
          <a:r>
            <a:rPr lang="en-US" b="1"/>
            <a:t>Memory and CPU Usage: </a:t>
          </a:r>
        </a:p>
        <a:p>
          <a:pPr>
            <a:lnSpc>
              <a:spcPct val="100000"/>
            </a:lnSpc>
          </a:pPr>
          <a:r>
            <a:rPr lang="en-US"/>
            <a:t>The script effectively uses available RAM and CPU cores, with a significant impact observed from the high-end processor and DDR5 RAM. </a:t>
          </a:r>
        </a:p>
      </dgm:t>
    </dgm:pt>
    <dgm:pt modelId="{A013C0F6-8A0C-4A3A-9251-8E8EAB6D035F}" type="parTrans" cxnId="{AF2A52E4-778A-4055-AFA7-CE8B44BB052C}">
      <dgm:prSet/>
      <dgm:spPr/>
      <dgm:t>
        <a:bodyPr/>
        <a:lstStyle/>
        <a:p>
          <a:endParaRPr lang="en-US"/>
        </a:p>
      </dgm:t>
    </dgm:pt>
    <dgm:pt modelId="{CF3AC7E5-D703-4517-A697-1AB04B185EAE}" type="sibTrans" cxnId="{AF2A52E4-778A-4055-AFA7-CE8B44BB052C}">
      <dgm:prSet/>
      <dgm:spPr/>
      <dgm:t>
        <a:bodyPr/>
        <a:lstStyle/>
        <a:p>
          <a:endParaRPr lang="en-US"/>
        </a:p>
      </dgm:t>
    </dgm:pt>
    <dgm:pt modelId="{D42D1BF2-10A5-4C8C-9563-A33F13883AB1}" type="pres">
      <dgm:prSet presAssocID="{C7721328-69CE-4BCB-989D-B72CF48944C2}" presName="root" presStyleCnt="0">
        <dgm:presLayoutVars>
          <dgm:dir/>
          <dgm:resizeHandles val="exact"/>
        </dgm:presLayoutVars>
      </dgm:prSet>
      <dgm:spPr/>
    </dgm:pt>
    <dgm:pt modelId="{C084AE44-58D9-4A82-9F6C-51F8B3F0B846}" type="pres">
      <dgm:prSet presAssocID="{C7721328-69CE-4BCB-989D-B72CF48944C2}" presName="container" presStyleCnt="0">
        <dgm:presLayoutVars>
          <dgm:dir/>
          <dgm:resizeHandles val="exact"/>
        </dgm:presLayoutVars>
      </dgm:prSet>
      <dgm:spPr/>
    </dgm:pt>
    <dgm:pt modelId="{1F646C48-8A9E-491E-BF55-5D981CE3B0FE}" type="pres">
      <dgm:prSet presAssocID="{F6E72F9D-F1DA-4D78-A2DE-938C93996747}" presName="compNode" presStyleCnt="0"/>
      <dgm:spPr/>
    </dgm:pt>
    <dgm:pt modelId="{792C1FD9-ED9F-4C8A-AA50-E9398E80822B}" type="pres">
      <dgm:prSet presAssocID="{F6E72F9D-F1DA-4D78-A2DE-938C93996747}" presName="iconBgRect" presStyleLbl="bgShp" presStyleIdx="0" presStyleCnt="4"/>
      <dgm:spPr/>
    </dgm:pt>
    <dgm:pt modelId="{0CDFA675-A18F-463C-A6C8-22F7E2117E61}" type="pres">
      <dgm:prSet presAssocID="{F6E72F9D-F1DA-4D78-A2DE-938C939967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uge"/>
        </a:ext>
      </dgm:extLst>
    </dgm:pt>
    <dgm:pt modelId="{00B711BA-9201-4B8E-8A89-2C9395CAC224}" type="pres">
      <dgm:prSet presAssocID="{F6E72F9D-F1DA-4D78-A2DE-938C93996747}" presName="spaceRect" presStyleCnt="0"/>
      <dgm:spPr/>
    </dgm:pt>
    <dgm:pt modelId="{8665BC1D-EA84-4F76-9FC3-F1FE711C37C1}" type="pres">
      <dgm:prSet presAssocID="{F6E72F9D-F1DA-4D78-A2DE-938C93996747}" presName="textRect" presStyleLbl="revTx" presStyleIdx="0" presStyleCnt="4">
        <dgm:presLayoutVars>
          <dgm:chMax val="1"/>
          <dgm:chPref val="1"/>
        </dgm:presLayoutVars>
      </dgm:prSet>
      <dgm:spPr/>
    </dgm:pt>
    <dgm:pt modelId="{11DF6DDF-D90E-4359-B1D9-D7A78FAABCE0}" type="pres">
      <dgm:prSet presAssocID="{A07E398A-A4E6-4269-8DFC-E97A3E2846DE}" presName="sibTrans" presStyleLbl="sibTrans2D1" presStyleIdx="0" presStyleCnt="0"/>
      <dgm:spPr/>
    </dgm:pt>
    <dgm:pt modelId="{6A88C4CB-2195-4D10-B822-D53E1CB39D11}" type="pres">
      <dgm:prSet presAssocID="{83D8D4B7-72EF-42B4-B776-C2225DDA030A}" presName="compNode" presStyleCnt="0"/>
      <dgm:spPr/>
    </dgm:pt>
    <dgm:pt modelId="{AFF84C2A-9872-4F00-8FBD-DF1381385362}" type="pres">
      <dgm:prSet presAssocID="{83D8D4B7-72EF-42B4-B776-C2225DDA030A}" presName="iconBgRect" presStyleLbl="bgShp" presStyleIdx="1" presStyleCnt="4"/>
      <dgm:spPr/>
    </dgm:pt>
    <dgm:pt modelId="{6FE58EDA-102E-4EE2-8337-242AFCC04F96}" type="pres">
      <dgm:prSet presAssocID="{83D8D4B7-72EF-42B4-B776-C2225DDA03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FFE2D93-3E27-4C56-81F6-AAEA5BD6E829}" type="pres">
      <dgm:prSet presAssocID="{83D8D4B7-72EF-42B4-B776-C2225DDA030A}" presName="spaceRect" presStyleCnt="0"/>
      <dgm:spPr/>
    </dgm:pt>
    <dgm:pt modelId="{CC666AAB-9C14-47C2-9273-38979F619FC6}" type="pres">
      <dgm:prSet presAssocID="{83D8D4B7-72EF-42B4-B776-C2225DDA030A}" presName="textRect" presStyleLbl="revTx" presStyleIdx="1" presStyleCnt="4">
        <dgm:presLayoutVars>
          <dgm:chMax val="1"/>
          <dgm:chPref val="1"/>
        </dgm:presLayoutVars>
      </dgm:prSet>
      <dgm:spPr/>
    </dgm:pt>
    <dgm:pt modelId="{FF92EA13-D0E5-4FCF-897E-3089EFF9EF9E}" type="pres">
      <dgm:prSet presAssocID="{E91FBD1A-7462-4B63-A7DF-A92BC85612C1}" presName="sibTrans" presStyleLbl="sibTrans2D1" presStyleIdx="0" presStyleCnt="0"/>
      <dgm:spPr/>
    </dgm:pt>
    <dgm:pt modelId="{42721938-B8DA-4D2B-9BB6-E86C883D0C4E}" type="pres">
      <dgm:prSet presAssocID="{E6ADB82A-2F70-419B-B6A7-CDA2DC3F46A2}" presName="compNode" presStyleCnt="0"/>
      <dgm:spPr/>
    </dgm:pt>
    <dgm:pt modelId="{104A7FCE-EC40-4C78-9F39-EBE3923A2D6C}" type="pres">
      <dgm:prSet presAssocID="{E6ADB82A-2F70-419B-B6A7-CDA2DC3F46A2}" presName="iconBgRect" presStyleLbl="bgShp" presStyleIdx="2" presStyleCnt="4"/>
      <dgm:spPr/>
    </dgm:pt>
    <dgm:pt modelId="{044AA46A-30C7-4265-BE56-88485EB181B0}" type="pres">
      <dgm:prSet presAssocID="{E6ADB82A-2F70-419B-B6A7-CDA2DC3F46A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97F70360-63C2-43CA-B4A9-CFA6F6F1AF0E}" type="pres">
      <dgm:prSet presAssocID="{E6ADB82A-2F70-419B-B6A7-CDA2DC3F46A2}" presName="spaceRect" presStyleCnt="0"/>
      <dgm:spPr/>
    </dgm:pt>
    <dgm:pt modelId="{F41A10F1-773A-45A9-AE83-A3A7BBE787AB}" type="pres">
      <dgm:prSet presAssocID="{E6ADB82A-2F70-419B-B6A7-CDA2DC3F46A2}" presName="textRect" presStyleLbl="revTx" presStyleIdx="2" presStyleCnt="4">
        <dgm:presLayoutVars>
          <dgm:chMax val="1"/>
          <dgm:chPref val="1"/>
        </dgm:presLayoutVars>
      </dgm:prSet>
      <dgm:spPr/>
    </dgm:pt>
    <dgm:pt modelId="{9F54513D-F42C-4400-A298-BFCC76CC1A51}" type="pres">
      <dgm:prSet presAssocID="{FDF9D94B-31C3-49A4-9D65-4643507CAF2E}" presName="sibTrans" presStyleLbl="sibTrans2D1" presStyleIdx="0" presStyleCnt="0"/>
      <dgm:spPr/>
    </dgm:pt>
    <dgm:pt modelId="{76E9B0F2-5114-42AA-8C61-9AFD88E2DDD0}" type="pres">
      <dgm:prSet presAssocID="{233BB9A7-1559-45BC-B94C-644A16D49442}" presName="compNode" presStyleCnt="0"/>
      <dgm:spPr/>
    </dgm:pt>
    <dgm:pt modelId="{F4EE3E9E-5CBF-4AB4-B24F-BA3C4DFF0302}" type="pres">
      <dgm:prSet presAssocID="{233BB9A7-1559-45BC-B94C-644A16D49442}" presName="iconBgRect" presStyleLbl="bgShp" presStyleIdx="3" presStyleCnt="4"/>
      <dgm:spPr/>
    </dgm:pt>
    <dgm:pt modelId="{2C826DE9-D51E-4285-A76F-6E1D025BF741}" type="pres">
      <dgm:prSet presAssocID="{233BB9A7-1559-45BC-B94C-644A16D494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37E83BC8-B1E3-4986-8DA0-C1D51CB7B65E}" type="pres">
      <dgm:prSet presAssocID="{233BB9A7-1559-45BC-B94C-644A16D49442}" presName="spaceRect" presStyleCnt="0"/>
      <dgm:spPr/>
    </dgm:pt>
    <dgm:pt modelId="{54D4709F-AFF9-4507-9912-54D9AD2AB4AA}" type="pres">
      <dgm:prSet presAssocID="{233BB9A7-1559-45BC-B94C-644A16D49442}" presName="textRect" presStyleLbl="revTx" presStyleIdx="3" presStyleCnt="4">
        <dgm:presLayoutVars>
          <dgm:chMax val="1"/>
          <dgm:chPref val="1"/>
        </dgm:presLayoutVars>
      </dgm:prSet>
      <dgm:spPr/>
    </dgm:pt>
  </dgm:ptLst>
  <dgm:cxnLst>
    <dgm:cxn modelId="{3E4B1F35-0DB5-45DA-A6EB-D8E2AA270B67}" srcId="{C7721328-69CE-4BCB-989D-B72CF48944C2}" destId="{E6ADB82A-2F70-419B-B6A7-CDA2DC3F46A2}" srcOrd="2" destOrd="0" parTransId="{B32270BA-51B4-43F7-BA68-074EBD1A7C26}" sibTransId="{FDF9D94B-31C3-49A4-9D65-4643507CAF2E}"/>
    <dgm:cxn modelId="{30ACB036-1D17-42EE-8ADF-F0AEF1EE5A24}" type="presOf" srcId="{E91FBD1A-7462-4B63-A7DF-A92BC85612C1}" destId="{FF92EA13-D0E5-4FCF-897E-3089EFF9EF9E}" srcOrd="0" destOrd="0" presId="urn:microsoft.com/office/officeart/2018/2/layout/IconCircleList"/>
    <dgm:cxn modelId="{14611C37-9C48-4D5A-856E-BB9DB0F74FBF}" srcId="{C7721328-69CE-4BCB-989D-B72CF48944C2}" destId="{83D8D4B7-72EF-42B4-B776-C2225DDA030A}" srcOrd="1" destOrd="0" parTransId="{6078E603-23F5-4475-B3B4-678B4A421D3E}" sibTransId="{E91FBD1A-7462-4B63-A7DF-A92BC85612C1}"/>
    <dgm:cxn modelId="{57609D6B-DEA2-4337-8B66-F94A31910908}" type="presOf" srcId="{83D8D4B7-72EF-42B4-B776-C2225DDA030A}" destId="{CC666AAB-9C14-47C2-9273-38979F619FC6}" srcOrd="0" destOrd="0" presId="urn:microsoft.com/office/officeart/2018/2/layout/IconCircleList"/>
    <dgm:cxn modelId="{8FDB3F6E-17BF-4275-86BA-1481C616CAE1}" srcId="{C7721328-69CE-4BCB-989D-B72CF48944C2}" destId="{F6E72F9D-F1DA-4D78-A2DE-938C93996747}" srcOrd="0" destOrd="0" parTransId="{E6CBCC01-5097-4E41-91F2-54342730D72A}" sibTransId="{A07E398A-A4E6-4269-8DFC-E97A3E2846DE}"/>
    <dgm:cxn modelId="{5A9A2E4F-E988-4191-A089-358AC27E49E2}" type="presOf" srcId="{F6E72F9D-F1DA-4D78-A2DE-938C93996747}" destId="{8665BC1D-EA84-4F76-9FC3-F1FE711C37C1}" srcOrd="0" destOrd="0" presId="urn:microsoft.com/office/officeart/2018/2/layout/IconCircleList"/>
    <dgm:cxn modelId="{B253E052-D7EC-4255-8DC6-AD1DA07651E7}" type="presOf" srcId="{233BB9A7-1559-45BC-B94C-644A16D49442}" destId="{54D4709F-AFF9-4507-9912-54D9AD2AB4AA}" srcOrd="0" destOrd="0" presId="urn:microsoft.com/office/officeart/2018/2/layout/IconCircleList"/>
    <dgm:cxn modelId="{8E180EE1-7680-4AD8-B3E5-4ADBB2707769}" type="presOf" srcId="{FDF9D94B-31C3-49A4-9D65-4643507CAF2E}" destId="{9F54513D-F42C-4400-A298-BFCC76CC1A51}" srcOrd="0" destOrd="0" presId="urn:microsoft.com/office/officeart/2018/2/layout/IconCircleList"/>
    <dgm:cxn modelId="{AF2A52E4-778A-4055-AFA7-CE8B44BB052C}" srcId="{C7721328-69CE-4BCB-989D-B72CF48944C2}" destId="{233BB9A7-1559-45BC-B94C-644A16D49442}" srcOrd="3" destOrd="0" parTransId="{A013C0F6-8A0C-4A3A-9251-8E8EAB6D035F}" sibTransId="{CF3AC7E5-D703-4517-A697-1AB04B185EAE}"/>
    <dgm:cxn modelId="{55E837E5-CC05-42D1-84BA-DDFDB904FDD4}" type="presOf" srcId="{E6ADB82A-2F70-419B-B6A7-CDA2DC3F46A2}" destId="{F41A10F1-773A-45A9-AE83-A3A7BBE787AB}" srcOrd="0" destOrd="0" presId="urn:microsoft.com/office/officeart/2018/2/layout/IconCircleList"/>
    <dgm:cxn modelId="{47D3E2F5-9EF7-4086-A0B4-889E44686EC2}" type="presOf" srcId="{C7721328-69CE-4BCB-989D-B72CF48944C2}" destId="{D42D1BF2-10A5-4C8C-9563-A33F13883AB1}" srcOrd="0" destOrd="0" presId="urn:microsoft.com/office/officeart/2018/2/layout/IconCircleList"/>
    <dgm:cxn modelId="{FEE879F8-337C-4984-88A1-BB2A9B1378FE}" type="presOf" srcId="{A07E398A-A4E6-4269-8DFC-E97A3E2846DE}" destId="{11DF6DDF-D90E-4359-B1D9-D7A78FAABCE0}" srcOrd="0" destOrd="0" presId="urn:microsoft.com/office/officeart/2018/2/layout/IconCircleList"/>
    <dgm:cxn modelId="{80778CF8-421B-4249-A14C-928D0E38C863}" type="presParOf" srcId="{D42D1BF2-10A5-4C8C-9563-A33F13883AB1}" destId="{C084AE44-58D9-4A82-9F6C-51F8B3F0B846}" srcOrd="0" destOrd="0" presId="urn:microsoft.com/office/officeart/2018/2/layout/IconCircleList"/>
    <dgm:cxn modelId="{D55C3FD3-CD51-4E37-ACF6-5CAAF972C891}" type="presParOf" srcId="{C084AE44-58D9-4A82-9F6C-51F8B3F0B846}" destId="{1F646C48-8A9E-491E-BF55-5D981CE3B0FE}" srcOrd="0" destOrd="0" presId="urn:microsoft.com/office/officeart/2018/2/layout/IconCircleList"/>
    <dgm:cxn modelId="{C0B926A8-22C8-4250-AF25-114419B1FAE9}" type="presParOf" srcId="{1F646C48-8A9E-491E-BF55-5D981CE3B0FE}" destId="{792C1FD9-ED9F-4C8A-AA50-E9398E80822B}" srcOrd="0" destOrd="0" presId="urn:microsoft.com/office/officeart/2018/2/layout/IconCircleList"/>
    <dgm:cxn modelId="{BD356554-23C4-4F39-B01A-3553CD64EC41}" type="presParOf" srcId="{1F646C48-8A9E-491E-BF55-5D981CE3B0FE}" destId="{0CDFA675-A18F-463C-A6C8-22F7E2117E61}" srcOrd="1" destOrd="0" presId="urn:microsoft.com/office/officeart/2018/2/layout/IconCircleList"/>
    <dgm:cxn modelId="{12C3F873-BE45-4969-A9E2-794B26F2A016}" type="presParOf" srcId="{1F646C48-8A9E-491E-BF55-5D981CE3B0FE}" destId="{00B711BA-9201-4B8E-8A89-2C9395CAC224}" srcOrd="2" destOrd="0" presId="urn:microsoft.com/office/officeart/2018/2/layout/IconCircleList"/>
    <dgm:cxn modelId="{820403E1-4786-462D-9316-7B81E61A73EE}" type="presParOf" srcId="{1F646C48-8A9E-491E-BF55-5D981CE3B0FE}" destId="{8665BC1D-EA84-4F76-9FC3-F1FE711C37C1}" srcOrd="3" destOrd="0" presId="urn:microsoft.com/office/officeart/2018/2/layout/IconCircleList"/>
    <dgm:cxn modelId="{9F634C20-6690-4879-B2D7-62B5C5598796}" type="presParOf" srcId="{C084AE44-58D9-4A82-9F6C-51F8B3F0B846}" destId="{11DF6DDF-D90E-4359-B1D9-D7A78FAABCE0}" srcOrd="1" destOrd="0" presId="urn:microsoft.com/office/officeart/2018/2/layout/IconCircleList"/>
    <dgm:cxn modelId="{EB9AE9DC-D471-4BD4-907E-30A4698EB678}" type="presParOf" srcId="{C084AE44-58D9-4A82-9F6C-51F8B3F0B846}" destId="{6A88C4CB-2195-4D10-B822-D53E1CB39D11}" srcOrd="2" destOrd="0" presId="urn:microsoft.com/office/officeart/2018/2/layout/IconCircleList"/>
    <dgm:cxn modelId="{7661F32A-ADF5-4F9B-A75C-17FD9592024C}" type="presParOf" srcId="{6A88C4CB-2195-4D10-B822-D53E1CB39D11}" destId="{AFF84C2A-9872-4F00-8FBD-DF1381385362}" srcOrd="0" destOrd="0" presId="urn:microsoft.com/office/officeart/2018/2/layout/IconCircleList"/>
    <dgm:cxn modelId="{84F7F05D-FFFC-47CB-A179-3CD8547D91ED}" type="presParOf" srcId="{6A88C4CB-2195-4D10-B822-D53E1CB39D11}" destId="{6FE58EDA-102E-4EE2-8337-242AFCC04F96}" srcOrd="1" destOrd="0" presId="urn:microsoft.com/office/officeart/2018/2/layout/IconCircleList"/>
    <dgm:cxn modelId="{50CBD924-A813-4140-A535-84A70A25A36C}" type="presParOf" srcId="{6A88C4CB-2195-4D10-B822-D53E1CB39D11}" destId="{EFFE2D93-3E27-4C56-81F6-AAEA5BD6E829}" srcOrd="2" destOrd="0" presId="urn:microsoft.com/office/officeart/2018/2/layout/IconCircleList"/>
    <dgm:cxn modelId="{2B5EFC52-4AFB-47D9-A739-F49D086C5D4E}" type="presParOf" srcId="{6A88C4CB-2195-4D10-B822-D53E1CB39D11}" destId="{CC666AAB-9C14-47C2-9273-38979F619FC6}" srcOrd="3" destOrd="0" presId="urn:microsoft.com/office/officeart/2018/2/layout/IconCircleList"/>
    <dgm:cxn modelId="{014E78C7-0317-436A-AC32-6329C9F7436D}" type="presParOf" srcId="{C084AE44-58D9-4A82-9F6C-51F8B3F0B846}" destId="{FF92EA13-D0E5-4FCF-897E-3089EFF9EF9E}" srcOrd="3" destOrd="0" presId="urn:microsoft.com/office/officeart/2018/2/layout/IconCircleList"/>
    <dgm:cxn modelId="{D94C7E07-ABAF-4061-A2DF-7130E3B61650}" type="presParOf" srcId="{C084AE44-58D9-4A82-9F6C-51F8B3F0B846}" destId="{42721938-B8DA-4D2B-9BB6-E86C883D0C4E}" srcOrd="4" destOrd="0" presId="urn:microsoft.com/office/officeart/2018/2/layout/IconCircleList"/>
    <dgm:cxn modelId="{9AF15D1F-F212-4946-AFA2-76EE4F4723EC}" type="presParOf" srcId="{42721938-B8DA-4D2B-9BB6-E86C883D0C4E}" destId="{104A7FCE-EC40-4C78-9F39-EBE3923A2D6C}" srcOrd="0" destOrd="0" presId="urn:microsoft.com/office/officeart/2018/2/layout/IconCircleList"/>
    <dgm:cxn modelId="{EBEC1E5D-3B00-4A3E-952D-EE1784D4252A}" type="presParOf" srcId="{42721938-B8DA-4D2B-9BB6-E86C883D0C4E}" destId="{044AA46A-30C7-4265-BE56-88485EB181B0}" srcOrd="1" destOrd="0" presId="urn:microsoft.com/office/officeart/2018/2/layout/IconCircleList"/>
    <dgm:cxn modelId="{A85F4382-9F85-4194-9D01-9E111615C199}" type="presParOf" srcId="{42721938-B8DA-4D2B-9BB6-E86C883D0C4E}" destId="{97F70360-63C2-43CA-B4A9-CFA6F6F1AF0E}" srcOrd="2" destOrd="0" presId="urn:microsoft.com/office/officeart/2018/2/layout/IconCircleList"/>
    <dgm:cxn modelId="{E7726E11-FBD4-4F8C-B70F-2C47CFD0B18D}" type="presParOf" srcId="{42721938-B8DA-4D2B-9BB6-E86C883D0C4E}" destId="{F41A10F1-773A-45A9-AE83-A3A7BBE787AB}" srcOrd="3" destOrd="0" presId="urn:microsoft.com/office/officeart/2018/2/layout/IconCircleList"/>
    <dgm:cxn modelId="{56FCC0BF-B4DE-424D-9731-89959371EC6D}" type="presParOf" srcId="{C084AE44-58D9-4A82-9F6C-51F8B3F0B846}" destId="{9F54513D-F42C-4400-A298-BFCC76CC1A51}" srcOrd="5" destOrd="0" presId="urn:microsoft.com/office/officeart/2018/2/layout/IconCircleList"/>
    <dgm:cxn modelId="{C3DB8AF2-583D-4151-BFCD-AF1FA7506BC2}" type="presParOf" srcId="{C084AE44-58D9-4A82-9F6C-51F8B3F0B846}" destId="{76E9B0F2-5114-42AA-8C61-9AFD88E2DDD0}" srcOrd="6" destOrd="0" presId="urn:microsoft.com/office/officeart/2018/2/layout/IconCircleList"/>
    <dgm:cxn modelId="{BE36385A-BF25-4E68-AEAE-4BE727B2CB13}" type="presParOf" srcId="{76E9B0F2-5114-42AA-8C61-9AFD88E2DDD0}" destId="{F4EE3E9E-5CBF-4AB4-B24F-BA3C4DFF0302}" srcOrd="0" destOrd="0" presId="urn:microsoft.com/office/officeart/2018/2/layout/IconCircleList"/>
    <dgm:cxn modelId="{44F74635-9FA4-4C8B-8F23-E43D2D98378F}" type="presParOf" srcId="{76E9B0F2-5114-42AA-8C61-9AFD88E2DDD0}" destId="{2C826DE9-D51E-4285-A76F-6E1D025BF741}" srcOrd="1" destOrd="0" presId="urn:microsoft.com/office/officeart/2018/2/layout/IconCircleList"/>
    <dgm:cxn modelId="{E248AD02-49D4-4BE7-ABA3-0D7C6F6046AA}" type="presParOf" srcId="{76E9B0F2-5114-42AA-8C61-9AFD88E2DDD0}" destId="{37E83BC8-B1E3-4986-8DA0-C1D51CB7B65E}" srcOrd="2" destOrd="0" presId="urn:microsoft.com/office/officeart/2018/2/layout/IconCircleList"/>
    <dgm:cxn modelId="{E88359AC-9A5F-4866-8B8E-A5A3E1BCC88D}" type="presParOf" srcId="{76E9B0F2-5114-42AA-8C61-9AFD88E2DDD0}" destId="{54D4709F-AFF9-4507-9912-54D9AD2AB4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513C66-1837-4D94-AF4A-001EFA3A6DC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45A629C-557F-4FA6-A896-38DCEF65E2BD}">
      <dgm:prSet/>
      <dgm:spPr/>
      <dgm:t>
        <a:bodyPr/>
        <a:lstStyle/>
        <a:p>
          <a:pPr>
            <a:lnSpc>
              <a:spcPct val="100000"/>
            </a:lnSpc>
            <a:defRPr b="1"/>
          </a:pPr>
          <a:r>
            <a:rPr lang="en-US" b="1"/>
            <a:t>REQUIREMENTS</a:t>
          </a:r>
          <a:endParaRPr lang="en-US"/>
        </a:p>
      </dgm:t>
    </dgm:pt>
    <dgm:pt modelId="{975E7A8B-68AB-46B1-BDAF-D5070E17DC8F}" type="parTrans" cxnId="{BC79AE45-D2C7-4256-AC24-7445490ED3C0}">
      <dgm:prSet/>
      <dgm:spPr/>
      <dgm:t>
        <a:bodyPr/>
        <a:lstStyle/>
        <a:p>
          <a:endParaRPr lang="en-US"/>
        </a:p>
      </dgm:t>
    </dgm:pt>
    <dgm:pt modelId="{A5962082-393D-4C16-B4D6-D6BA2E61B84D}" type="sibTrans" cxnId="{BC79AE45-D2C7-4256-AC24-7445490ED3C0}">
      <dgm:prSet/>
      <dgm:spPr/>
      <dgm:t>
        <a:bodyPr/>
        <a:lstStyle/>
        <a:p>
          <a:endParaRPr lang="en-US"/>
        </a:p>
      </dgm:t>
    </dgm:pt>
    <dgm:pt modelId="{72BDAF2C-E716-4A6F-9306-882474231ACC}">
      <dgm:prSet/>
      <dgm:spPr/>
      <dgm:t>
        <a:bodyPr/>
        <a:lstStyle/>
        <a:p>
          <a:pPr>
            <a:lnSpc>
              <a:spcPct val="100000"/>
            </a:lnSpc>
          </a:pPr>
          <a:r>
            <a:rPr lang="en-US"/>
            <a:t>Dedicated computer</a:t>
          </a:r>
        </a:p>
      </dgm:t>
    </dgm:pt>
    <dgm:pt modelId="{8AC35861-9DAE-46CE-BCCC-5A69E4F0AEA6}" type="parTrans" cxnId="{CD307721-19C2-4D16-917C-A5BD677FEEAD}">
      <dgm:prSet/>
      <dgm:spPr/>
      <dgm:t>
        <a:bodyPr/>
        <a:lstStyle/>
        <a:p>
          <a:endParaRPr lang="en-US"/>
        </a:p>
      </dgm:t>
    </dgm:pt>
    <dgm:pt modelId="{91FA7294-1378-4D0C-8D97-883B46E75C12}" type="sibTrans" cxnId="{CD307721-19C2-4D16-917C-A5BD677FEEAD}">
      <dgm:prSet/>
      <dgm:spPr/>
      <dgm:t>
        <a:bodyPr/>
        <a:lstStyle/>
        <a:p>
          <a:endParaRPr lang="en-US"/>
        </a:p>
      </dgm:t>
    </dgm:pt>
    <dgm:pt modelId="{6B4688F3-CCF9-4ADB-A400-E79A5B580E27}">
      <dgm:prSet/>
      <dgm:spPr/>
      <dgm:t>
        <a:bodyPr/>
        <a:lstStyle/>
        <a:p>
          <a:pPr>
            <a:lnSpc>
              <a:spcPct val="100000"/>
            </a:lnSpc>
          </a:pPr>
          <a:r>
            <a:rPr lang="en-US"/>
            <a:t>Admin Access</a:t>
          </a:r>
        </a:p>
      </dgm:t>
    </dgm:pt>
    <dgm:pt modelId="{5DEF6D02-DD88-4923-BED5-FCAC8CA9A8E5}" type="parTrans" cxnId="{1D281954-53B7-497D-A589-E628C7436526}">
      <dgm:prSet/>
      <dgm:spPr/>
      <dgm:t>
        <a:bodyPr/>
        <a:lstStyle/>
        <a:p>
          <a:endParaRPr lang="en-US"/>
        </a:p>
      </dgm:t>
    </dgm:pt>
    <dgm:pt modelId="{6FB89B58-FE9F-4AA2-B2AD-C766FF800870}" type="sibTrans" cxnId="{1D281954-53B7-497D-A589-E628C7436526}">
      <dgm:prSet/>
      <dgm:spPr/>
      <dgm:t>
        <a:bodyPr/>
        <a:lstStyle/>
        <a:p>
          <a:endParaRPr lang="en-US"/>
        </a:p>
      </dgm:t>
    </dgm:pt>
    <dgm:pt modelId="{33613B58-C771-4168-8E34-896AB6DD36DB}">
      <dgm:prSet/>
      <dgm:spPr/>
      <dgm:t>
        <a:bodyPr/>
        <a:lstStyle/>
        <a:p>
          <a:pPr>
            <a:lnSpc>
              <a:spcPct val="100000"/>
            </a:lnSpc>
          </a:pPr>
          <a:r>
            <a:rPr lang="en-US"/>
            <a:t>Office 365 / Power Automate online</a:t>
          </a:r>
        </a:p>
      </dgm:t>
    </dgm:pt>
    <dgm:pt modelId="{E41FD017-8D55-4011-B2C2-62F44801FF6F}" type="parTrans" cxnId="{B3F03685-9080-4203-A7D3-CB01E3DCE904}">
      <dgm:prSet/>
      <dgm:spPr/>
      <dgm:t>
        <a:bodyPr/>
        <a:lstStyle/>
        <a:p>
          <a:endParaRPr lang="en-US"/>
        </a:p>
      </dgm:t>
    </dgm:pt>
    <dgm:pt modelId="{5DA5A381-C089-43AF-BCE6-7FC05F9BA19E}" type="sibTrans" cxnId="{B3F03685-9080-4203-A7D3-CB01E3DCE904}">
      <dgm:prSet/>
      <dgm:spPr/>
      <dgm:t>
        <a:bodyPr/>
        <a:lstStyle/>
        <a:p>
          <a:endParaRPr lang="en-US"/>
        </a:p>
      </dgm:t>
    </dgm:pt>
    <dgm:pt modelId="{7FE7DF85-AC0A-4C55-898F-3562F42261C6}">
      <dgm:prSet/>
      <dgm:spPr/>
      <dgm:t>
        <a:bodyPr/>
        <a:lstStyle/>
        <a:p>
          <a:pPr>
            <a:lnSpc>
              <a:spcPct val="100000"/>
            </a:lnSpc>
          </a:pPr>
          <a:r>
            <a:rPr lang="en-US" dirty="0"/>
            <a:t>Premium Power Automate + Attended RPA License (Currently $15 USD monthly)</a:t>
          </a:r>
        </a:p>
      </dgm:t>
    </dgm:pt>
    <dgm:pt modelId="{B283FDFA-4A03-4D1F-BE91-7C00F6DEE522}" type="parTrans" cxnId="{CB837C2B-9AE5-4E1F-A871-7C00B62C80C8}">
      <dgm:prSet/>
      <dgm:spPr/>
      <dgm:t>
        <a:bodyPr/>
        <a:lstStyle/>
        <a:p>
          <a:endParaRPr lang="en-US"/>
        </a:p>
      </dgm:t>
    </dgm:pt>
    <dgm:pt modelId="{6C1881F1-203A-4138-B4E2-8E4644C6390D}" type="sibTrans" cxnId="{CB837C2B-9AE5-4E1F-A871-7C00B62C80C8}">
      <dgm:prSet/>
      <dgm:spPr/>
      <dgm:t>
        <a:bodyPr/>
        <a:lstStyle/>
        <a:p>
          <a:endParaRPr lang="en-US"/>
        </a:p>
      </dgm:t>
    </dgm:pt>
    <dgm:pt modelId="{E3355DEE-FC50-43C7-85DD-EF3DC43903C0}">
      <dgm:prSet/>
      <dgm:spPr/>
      <dgm:t>
        <a:bodyPr/>
        <a:lstStyle/>
        <a:p>
          <a:pPr>
            <a:lnSpc>
              <a:spcPct val="100000"/>
            </a:lnSpc>
            <a:defRPr b="1"/>
          </a:pPr>
          <a:r>
            <a:rPr lang="en-US" b="1"/>
            <a:t>ENHANCEMENTS</a:t>
          </a:r>
          <a:endParaRPr lang="en-US"/>
        </a:p>
      </dgm:t>
    </dgm:pt>
    <dgm:pt modelId="{CDAE4F46-67F9-4F52-8A4D-DFF57678C6E8}" type="parTrans" cxnId="{667656C4-5E49-41C9-8801-5431F40ED536}">
      <dgm:prSet/>
      <dgm:spPr/>
      <dgm:t>
        <a:bodyPr/>
        <a:lstStyle/>
        <a:p>
          <a:endParaRPr lang="en-US"/>
        </a:p>
      </dgm:t>
    </dgm:pt>
    <dgm:pt modelId="{5EE4695B-E9E5-4BE3-8098-BE2E0332509B}" type="sibTrans" cxnId="{667656C4-5E49-41C9-8801-5431F40ED536}">
      <dgm:prSet/>
      <dgm:spPr/>
      <dgm:t>
        <a:bodyPr/>
        <a:lstStyle/>
        <a:p>
          <a:endParaRPr lang="en-US"/>
        </a:p>
      </dgm:t>
    </dgm:pt>
    <dgm:pt modelId="{06607BAA-03E8-4939-9352-E7B77FA2BAB7}">
      <dgm:prSet/>
      <dgm:spPr/>
      <dgm:t>
        <a:bodyPr/>
        <a:lstStyle/>
        <a:p>
          <a:pPr>
            <a:lnSpc>
              <a:spcPct val="100000"/>
            </a:lnSpc>
          </a:pPr>
          <a:r>
            <a:rPr lang="en-US"/>
            <a:t>Powerful multicore processor (computer upgrade)</a:t>
          </a:r>
        </a:p>
      </dgm:t>
    </dgm:pt>
    <dgm:pt modelId="{C4B8555F-8CAA-40DF-B0ED-FE3BA38D0CDE}" type="parTrans" cxnId="{D8444315-92B8-400D-A150-61B9841431A1}">
      <dgm:prSet/>
      <dgm:spPr/>
      <dgm:t>
        <a:bodyPr/>
        <a:lstStyle/>
        <a:p>
          <a:endParaRPr lang="en-US"/>
        </a:p>
      </dgm:t>
    </dgm:pt>
    <dgm:pt modelId="{259FD651-2390-4B20-A3D4-556B7E8DA4AD}" type="sibTrans" cxnId="{D8444315-92B8-400D-A150-61B9841431A1}">
      <dgm:prSet/>
      <dgm:spPr/>
      <dgm:t>
        <a:bodyPr/>
        <a:lstStyle/>
        <a:p>
          <a:endParaRPr lang="en-US"/>
        </a:p>
      </dgm:t>
    </dgm:pt>
    <dgm:pt modelId="{042BD32D-A063-4016-BD40-4364B5D89BE6}">
      <dgm:prSet/>
      <dgm:spPr/>
      <dgm:t>
        <a:bodyPr/>
        <a:lstStyle/>
        <a:p>
          <a:pPr>
            <a:lnSpc>
              <a:spcPct val="100000"/>
            </a:lnSpc>
          </a:pPr>
          <a:r>
            <a:rPr lang="en-US"/>
            <a:t>Ram 16-32gb (computer upgrade)</a:t>
          </a:r>
        </a:p>
      </dgm:t>
    </dgm:pt>
    <dgm:pt modelId="{743A60F4-374F-45D4-AC38-EDA09DA96FF7}" type="parTrans" cxnId="{3A1D4FC7-240E-4DC9-87C8-B0032342F2A7}">
      <dgm:prSet/>
      <dgm:spPr/>
      <dgm:t>
        <a:bodyPr/>
        <a:lstStyle/>
        <a:p>
          <a:endParaRPr lang="en-US"/>
        </a:p>
      </dgm:t>
    </dgm:pt>
    <dgm:pt modelId="{D3E35A3A-4AFB-4FB7-9E5F-9EAC942828C8}" type="sibTrans" cxnId="{3A1D4FC7-240E-4DC9-87C8-B0032342F2A7}">
      <dgm:prSet/>
      <dgm:spPr/>
      <dgm:t>
        <a:bodyPr/>
        <a:lstStyle/>
        <a:p>
          <a:endParaRPr lang="en-US"/>
        </a:p>
      </dgm:t>
    </dgm:pt>
    <dgm:pt modelId="{32EADDFF-C4CF-49C5-84EC-1A3FA84F27E9}">
      <dgm:prSet/>
      <dgm:spPr/>
      <dgm:t>
        <a:bodyPr/>
        <a:lstStyle/>
        <a:p>
          <a:pPr>
            <a:lnSpc>
              <a:spcPct val="100000"/>
            </a:lnSpc>
          </a:pPr>
          <a:r>
            <a:rPr lang="en-US"/>
            <a:t>Move shared drives to same computer</a:t>
          </a:r>
        </a:p>
      </dgm:t>
    </dgm:pt>
    <dgm:pt modelId="{3D695D9C-0E33-41C9-AA37-E146C418E1D0}" type="parTrans" cxnId="{4CD84DB4-DB82-494B-986D-C4AAB5566141}">
      <dgm:prSet/>
      <dgm:spPr/>
      <dgm:t>
        <a:bodyPr/>
        <a:lstStyle/>
        <a:p>
          <a:endParaRPr lang="en-US"/>
        </a:p>
      </dgm:t>
    </dgm:pt>
    <dgm:pt modelId="{41BF2C4C-F9B9-4B79-8F34-107BE23C2570}" type="sibTrans" cxnId="{4CD84DB4-DB82-494B-986D-C4AAB5566141}">
      <dgm:prSet/>
      <dgm:spPr/>
      <dgm:t>
        <a:bodyPr/>
        <a:lstStyle/>
        <a:p>
          <a:endParaRPr lang="en-US"/>
        </a:p>
      </dgm:t>
    </dgm:pt>
    <dgm:pt modelId="{8C203C3C-795B-4ABE-B288-AE5E4449C587}">
      <dgm:prSet/>
      <dgm:spPr/>
      <dgm:t>
        <a:bodyPr/>
        <a:lstStyle/>
        <a:p>
          <a:pPr>
            <a:lnSpc>
              <a:spcPct val="100000"/>
            </a:lnSpc>
          </a:pPr>
          <a:r>
            <a:rPr lang="en-US"/>
            <a:t>Premium Unattended Power Automate License (Currently $150 USD monthly)</a:t>
          </a:r>
        </a:p>
      </dgm:t>
    </dgm:pt>
    <dgm:pt modelId="{7CDB45DE-90D6-4352-940E-0A0806A43877}" type="parTrans" cxnId="{9A635D84-6A05-4F30-B325-0A981B5404D4}">
      <dgm:prSet/>
      <dgm:spPr/>
      <dgm:t>
        <a:bodyPr/>
        <a:lstStyle/>
        <a:p>
          <a:endParaRPr lang="en-US"/>
        </a:p>
      </dgm:t>
    </dgm:pt>
    <dgm:pt modelId="{DCA56546-34F0-4AB6-AA4C-7B36F92BB1D2}" type="sibTrans" cxnId="{9A635D84-6A05-4F30-B325-0A981B5404D4}">
      <dgm:prSet/>
      <dgm:spPr/>
      <dgm:t>
        <a:bodyPr/>
        <a:lstStyle/>
        <a:p>
          <a:endParaRPr lang="en-US"/>
        </a:p>
      </dgm:t>
    </dgm:pt>
    <dgm:pt modelId="{7A8CE71E-152A-4C7C-988E-FF432817983E}" type="pres">
      <dgm:prSet presAssocID="{D6513C66-1837-4D94-AF4A-001EFA3A6DC4}" presName="root" presStyleCnt="0">
        <dgm:presLayoutVars>
          <dgm:dir/>
          <dgm:resizeHandles val="exact"/>
        </dgm:presLayoutVars>
      </dgm:prSet>
      <dgm:spPr/>
    </dgm:pt>
    <dgm:pt modelId="{3783A5A8-3586-4689-B851-D54128801519}" type="pres">
      <dgm:prSet presAssocID="{345A629C-557F-4FA6-A896-38DCEF65E2BD}" presName="compNode" presStyleCnt="0"/>
      <dgm:spPr/>
    </dgm:pt>
    <dgm:pt modelId="{8B15ED6E-4FC1-48A1-8614-A337E4D50597}" type="pres">
      <dgm:prSet presAssocID="{345A629C-557F-4FA6-A896-38DCEF65E2B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C7A1E1ED-3137-4045-AB26-35F81B53EE5C}" type="pres">
      <dgm:prSet presAssocID="{345A629C-557F-4FA6-A896-38DCEF65E2BD}" presName="iconSpace" presStyleCnt="0"/>
      <dgm:spPr/>
    </dgm:pt>
    <dgm:pt modelId="{37DDFC30-D070-4E6B-A776-4DB010E629F1}" type="pres">
      <dgm:prSet presAssocID="{345A629C-557F-4FA6-A896-38DCEF65E2BD}" presName="parTx" presStyleLbl="revTx" presStyleIdx="0" presStyleCnt="4">
        <dgm:presLayoutVars>
          <dgm:chMax val="0"/>
          <dgm:chPref val="0"/>
        </dgm:presLayoutVars>
      </dgm:prSet>
      <dgm:spPr/>
    </dgm:pt>
    <dgm:pt modelId="{BD01C8D5-C1C7-412D-83D7-CCE9887E4EE7}" type="pres">
      <dgm:prSet presAssocID="{345A629C-557F-4FA6-A896-38DCEF65E2BD}" presName="txSpace" presStyleCnt="0"/>
      <dgm:spPr/>
    </dgm:pt>
    <dgm:pt modelId="{66D3D17A-F54B-4508-B849-A8F1442AE82B}" type="pres">
      <dgm:prSet presAssocID="{345A629C-557F-4FA6-A896-38DCEF65E2BD}" presName="desTx" presStyleLbl="revTx" presStyleIdx="1" presStyleCnt="4">
        <dgm:presLayoutVars/>
      </dgm:prSet>
      <dgm:spPr/>
    </dgm:pt>
    <dgm:pt modelId="{0438FD79-A58E-4D42-A8AC-45C28D2B2826}" type="pres">
      <dgm:prSet presAssocID="{A5962082-393D-4C16-B4D6-D6BA2E61B84D}" presName="sibTrans" presStyleCnt="0"/>
      <dgm:spPr/>
    </dgm:pt>
    <dgm:pt modelId="{9EE0B391-7DBE-4806-8213-A9B5E1C8975B}" type="pres">
      <dgm:prSet presAssocID="{E3355DEE-FC50-43C7-85DD-EF3DC43903C0}" presName="compNode" presStyleCnt="0"/>
      <dgm:spPr/>
    </dgm:pt>
    <dgm:pt modelId="{A825F751-6EEF-465C-A679-42E1D164664B}" type="pres">
      <dgm:prSet presAssocID="{E3355DEE-FC50-43C7-85DD-EF3DC43903C0}"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 b="-1000"/>
          </a:stretch>
        </a:blipFill>
      </dgm:spPr>
      <dgm:extLst>
        <a:ext uri="{E40237B7-FDA0-4F09-8148-C483321AD2D9}">
          <dgm14:cNvPr xmlns:dgm14="http://schemas.microsoft.com/office/drawing/2010/diagram" id="0" name="" descr="Internet Of Things with solid fill"/>
        </a:ext>
      </dgm:extLst>
    </dgm:pt>
    <dgm:pt modelId="{B6E7C302-E963-48F0-A1D6-3C36CF522293}" type="pres">
      <dgm:prSet presAssocID="{E3355DEE-FC50-43C7-85DD-EF3DC43903C0}" presName="iconSpace" presStyleCnt="0"/>
      <dgm:spPr/>
    </dgm:pt>
    <dgm:pt modelId="{2DD1DD22-BDEB-42AB-A852-FF1D65A90AB0}" type="pres">
      <dgm:prSet presAssocID="{E3355DEE-FC50-43C7-85DD-EF3DC43903C0}" presName="parTx" presStyleLbl="revTx" presStyleIdx="2" presStyleCnt="4">
        <dgm:presLayoutVars>
          <dgm:chMax val="0"/>
          <dgm:chPref val="0"/>
        </dgm:presLayoutVars>
      </dgm:prSet>
      <dgm:spPr/>
    </dgm:pt>
    <dgm:pt modelId="{803D6813-563E-4351-8A4B-3CC18274B28D}" type="pres">
      <dgm:prSet presAssocID="{E3355DEE-FC50-43C7-85DD-EF3DC43903C0}" presName="txSpace" presStyleCnt="0"/>
      <dgm:spPr/>
    </dgm:pt>
    <dgm:pt modelId="{DDC4947C-644F-4566-94E4-007BAAE5BCF1}" type="pres">
      <dgm:prSet presAssocID="{E3355DEE-FC50-43C7-85DD-EF3DC43903C0}" presName="desTx" presStyleLbl="revTx" presStyleIdx="3" presStyleCnt="4">
        <dgm:presLayoutVars/>
      </dgm:prSet>
      <dgm:spPr/>
    </dgm:pt>
  </dgm:ptLst>
  <dgm:cxnLst>
    <dgm:cxn modelId="{2BC8190F-29EA-4670-8722-9FA6A3439213}" type="presOf" srcId="{D6513C66-1837-4D94-AF4A-001EFA3A6DC4}" destId="{7A8CE71E-152A-4C7C-988E-FF432817983E}" srcOrd="0" destOrd="0" presId="urn:microsoft.com/office/officeart/2018/2/layout/IconLabelDescriptionList"/>
    <dgm:cxn modelId="{D8444315-92B8-400D-A150-61B9841431A1}" srcId="{E3355DEE-FC50-43C7-85DD-EF3DC43903C0}" destId="{06607BAA-03E8-4939-9352-E7B77FA2BAB7}" srcOrd="0" destOrd="0" parTransId="{C4B8555F-8CAA-40DF-B0ED-FE3BA38D0CDE}" sibTransId="{259FD651-2390-4B20-A3D4-556B7E8DA4AD}"/>
    <dgm:cxn modelId="{FBEEF616-3FB7-4A1F-B849-C563ACFF7FD7}" type="presOf" srcId="{8C203C3C-795B-4ABE-B288-AE5E4449C587}" destId="{DDC4947C-644F-4566-94E4-007BAAE5BCF1}" srcOrd="0" destOrd="3" presId="urn:microsoft.com/office/officeart/2018/2/layout/IconLabelDescriptionList"/>
    <dgm:cxn modelId="{CD307721-19C2-4D16-917C-A5BD677FEEAD}" srcId="{345A629C-557F-4FA6-A896-38DCEF65E2BD}" destId="{72BDAF2C-E716-4A6F-9306-882474231ACC}" srcOrd="0" destOrd="0" parTransId="{8AC35861-9DAE-46CE-BCCC-5A69E4F0AEA6}" sibTransId="{91FA7294-1378-4D0C-8D97-883B46E75C12}"/>
    <dgm:cxn modelId="{CB837C2B-9AE5-4E1F-A871-7C00B62C80C8}" srcId="{345A629C-557F-4FA6-A896-38DCEF65E2BD}" destId="{7FE7DF85-AC0A-4C55-898F-3562F42261C6}" srcOrd="3" destOrd="0" parTransId="{B283FDFA-4A03-4D1F-BE91-7C00F6DEE522}" sibTransId="{6C1881F1-203A-4138-B4E2-8E4644C6390D}"/>
    <dgm:cxn modelId="{9B7F545E-6064-495B-897E-3D0DF45AED4C}" type="presOf" srcId="{06607BAA-03E8-4939-9352-E7B77FA2BAB7}" destId="{DDC4947C-644F-4566-94E4-007BAAE5BCF1}" srcOrd="0" destOrd="0" presId="urn:microsoft.com/office/officeart/2018/2/layout/IconLabelDescriptionList"/>
    <dgm:cxn modelId="{8080CD42-BAF1-4C20-A72C-0E16ED533803}" type="presOf" srcId="{042BD32D-A063-4016-BD40-4364B5D89BE6}" destId="{DDC4947C-644F-4566-94E4-007BAAE5BCF1}" srcOrd="0" destOrd="1" presId="urn:microsoft.com/office/officeart/2018/2/layout/IconLabelDescriptionList"/>
    <dgm:cxn modelId="{BC79AE45-D2C7-4256-AC24-7445490ED3C0}" srcId="{D6513C66-1837-4D94-AF4A-001EFA3A6DC4}" destId="{345A629C-557F-4FA6-A896-38DCEF65E2BD}" srcOrd="0" destOrd="0" parTransId="{975E7A8B-68AB-46B1-BDAF-D5070E17DC8F}" sibTransId="{A5962082-393D-4C16-B4D6-D6BA2E61B84D}"/>
    <dgm:cxn modelId="{1D281954-53B7-497D-A589-E628C7436526}" srcId="{345A629C-557F-4FA6-A896-38DCEF65E2BD}" destId="{6B4688F3-CCF9-4ADB-A400-E79A5B580E27}" srcOrd="1" destOrd="0" parTransId="{5DEF6D02-DD88-4923-BED5-FCAC8CA9A8E5}" sibTransId="{6FB89B58-FE9F-4AA2-B2AD-C766FF800870}"/>
    <dgm:cxn modelId="{76886E78-F35F-40B7-9A27-2192FAD49D69}" type="presOf" srcId="{6B4688F3-CCF9-4ADB-A400-E79A5B580E27}" destId="{66D3D17A-F54B-4508-B849-A8F1442AE82B}" srcOrd="0" destOrd="1" presId="urn:microsoft.com/office/officeart/2018/2/layout/IconLabelDescriptionList"/>
    <dgm:cxn modelId="{0087C57A-132D-4085-A0F3-5F7F837FA986}" type="presOf" srcId="{E3355DEE-FC50-43C7-85DD-EF3DC43903C0}" destId="{2DD1DD22-BDEB-42AB-A852-FF1D65A90AB0}" srcOrd="0" destOrd="0" presId="urn:microsoft.com/office/officeart/2018/2/layout/IconLabelDescriptionList"/>
    <dgm:cxn modelId="{9A635D84-6A05-4F30-B325-0A981B5404D4}" srcId="{E3355DEE-FC50-43C7-85DD-EF3DC43903C0}" destId="{8C203C3C-795B-4ABE-B288-AE5E4449C587}" srcOrd="3" destOrd="0" parTransId="{7CDB45DE-90D6-4352-940E-0A0806A43877}" sibTransId="{DCA56546-34F0-4AB6-AA4C-7B36F92BB1D2}"/>
    <dgm:cxn modelId="{B3F03685-9080-4203-A7D3-CB01E3DCE904}" srcId="{345A629C-557F-4FA6-A896-38DCEF65E2BD}" destId="{33613B58-C771-4168-8E34-896AB6DD36DB}" srcOrd="2" destOrd="0" parTransId="{E41FD017-8D55-4011-B2C2-62F44801FF6F}" sibTransId="{5DA5A381-C089-43AF-BCE6-7FC05F9BA19E}"/>
    <dgm:cxn modelId="{7B9C8BAD-8F34-4FBF-8965-863364005682}" type="presOf" srcId="{7FE7DF85-AC0A-4C55-898F-3562F42261C6}" destId="{66D3D17A-F54B-4508-B849-A8F1442AE82B}" srcOrd="0" destOrd="3" presId="urn:microsoft.com/office/officeart/2018/2/layout/IconLabelDescriptionList"/>
    <dgm:cxn modelId="{3CB55FAE-2D5F-4314-A76C-B728FA11C4AC}" type="presOf" srcId="{345A629C-557F-4FA6-A896-38DCEF65E2BD}" destId="{37DDFC30-D070-4E6B-A776-4DB010E629F1}" srcOrd="0" destOrd="0" presId="urn:microsoft.com/office/officeart/2018/2/layout/IconLabelDescriptionList"/>
    <dgm:cxn modelId="{4CD84DB4-DB82-494B-986D-C4AAB5566141}" srcId="{E3355DEE-FC50-43C7-85DD-EF3DC43903C0}" destId="{32EADDFF-C4CF-49C5-84EC-1A3FA84F27E9}" srcOrd="2" destOrd="0" parTransId="{3D695D9C-0E33-41C9-AA37-E146C418E1D0}" sibTransId="{41BF2C4C-F9B9-4B79-8F34-107BE23C2570}"/>
    <dgm:cxn modelId="{667656C4-5E49-41C9-8801-5431F40ED536}" srcId="{D6513C66-1837-4D94-AF4A-001EFA3A6DC4}" destId="{E3355DEE-FC50-43C7-85DD-EF3DC43903C0}" srcOrd="1" destOrd="0" parTransId="{CDAE4F46-67F9-4F52-8A4D-DFF57678C6E8}" sibTransId="{5EE4695B-E9E5-4BE3-8098-BE2E0332509B}"/>
    <dgm:cxn modelId="{3A1D4FC7-240E-4DC9-87C8-B0032342F2A7}" srcId="{E3355DEE-FC50-43C7-85DD-EF3DC43903C0}" destId="{042BD32D-A063-4016-BD40-4364B5D89BE6}" srcOrd="1" destOrd="0" parTransId="{743A60F4-374F-45D4-AC38-EDA09DA96FF7}" sibTransId="{D3E35A3A-4AFB-4FB7-9E5F-9EAC942828C8}"/>
    <dgm:cxn modelId="{3A8170CA-43D8-4C48-BDAF-1652A4BA85C9}" type="presOf" srcId="{72BDAF2C-E716-4A6F-9306-882474231ACC}" destId="{66D3D17A-F54B-4508-B849-A8F1442AE82B}" srcOrd="0" destOrd="0" presId="urn:microsoft.com/office/officeart/2018/2/layout/IconLabelDescriptionList"/>
    <dgm:cxn modelId="{011A1AE0-9E57-4045-BDDB-D9E7E14B2918}" type="presOf" srcId="{33613B58-C771-4168-8E34-896AB6DD36DB}" destId="{66D3D17A-F54B-4508-B849-A8F1442AE82B}" srcOrd="0" destOrd="2" presId="urn:microsoft.com/office/officeart/2018/2/layout/IconLabelDescriptionList"/>
    <dgm:cxn modelId="{E46376EC-716A-4D21-9470-D1531788209B}" type="presOf" srcId="{32EADDFF-C4CF-49C5-84EC-1A3FA84F27E9}" destId="{DDC4947C-644F-4566-94E4-007BAAE5BCF1}" srcOrd="0" destOrd="2" presId="urn:microsoft.com/office/officeart/2018/2/layout/IconLabelDescriptionList"/>
    <dgm:cxn modelId="{DE17F3CC-3608-433C-A216-502E090B76A1}" type="presParOf" srcId="{7A8CE71E-152A-4C7C-988E-FF432817983E}" destId="{3783A5A8-3586-4689-B851-D54128801519}" srcOrd="0" destOrd="0" presId="urn:microsoft.com/office/officeart/2018/2/layout/IconLabelDescriptionList"/>
    <dgm:cxn modelId="{BB9E74CD-D1A9-403F-A174-A0C1348D84D9}" type="presParOf" srcId="{3783A5A8-3586-4689-B851-D54128801519}" destId="{8B15ED6E-4FC1-48A1-8614-A337E4D50597}" srcOrd="0" destOrd="0" presId="urn:microsoft.com/office/officeart/2018/2/layout/IconLabelDescriptionList"/>
    <dgm:cxn modelId="{C52839AD-9A48-4FAE-B814-067A0052A2E4}" type="presParOf" srcId="{3783A5A8-3586-4689-B851-D54128801519}" destId="{C7A1E1ED-3137-4045-AB26-35F81B53EE5C}" srcOrd="1" destOrd="0" presId="urn:microsoft.com/office/officeart/2018/2/layout/IconLabelDescriptionList"/>
    <dgm:cxn modelId="{06FAEDD8-20DC-4145-AB70-FB0F29916ACD}" type="presParOf" srcId="{3783A5A8-3586-4689-B851-D54128801519}" destId="{37DDFC30-D070-4E6B-A776-4DB010E629F1}" srcOrd="2" destOrd="0" presId="urn:microsoft.com/office/officeart/2018/2/layout/IconLabelDescriptionList"/>
    <dgm:cxn modelId="{11D2FC4B-3116-4FD0-A952-3F4909ACCD36}" type="presParOf" srcId="{3783A5A8-3586-4689-B851-D54128801519}" destId="{BD01C8D5-C1C7-412D-83D7-CCE9887E4EE7}" srcOrd="3" destOrd="0" presId="urn:microsoft.com/office/officeart/2018/2/layout/IconLabelDescriptionList"/>
    <dgm:cxn modelId="{C2BB80B5-C4A2-4E68-BEF9-C1A7506FBAD5}" type="presParOf" srcId="{3783A5A8-3586-4689-B851-D54128801519}" destId="{66D3D17A-F54B-4508-B849-A8F1442AE82B}" srcOrd="4" destOrd="0" presId="urn:microsoft.com/office/officeart/2018/2/layout/IconLabelDescriptionList"/>
    <dgm:cxn modelId="{1E425553-7E3C-423F-BF96-800447D5B6A7}" type="presParOf" srcId="{7A8CE71E-152A-4C7C-988E-FF432817983E}" destId="{0438FD79-A58E-4D42-A8AC-45C28D2B2826}" srcOrd="1" destOrd="0" presId="urn:microsoft.com/office/officeart/2018/2/layout/IconLabelDescriptionList"/>
    <dgm:cxn modelId="{71736724-8B61-4C4A-80E6-26B004DED820}" type="presParOf" srcId="{7A8CE71E-152A-4C7C-988E-FF432817983E}" destId="{9EE0B391-7DBE-4806-8213-A9B5E1C8975B}" srcOrd="2" destOrd="0" presId="urn:microsoft.com/office/officeart/2018/2/layout/IconLabelDescriptionList"/>
    <dgm:cxn modelId="{08D6364C-26F9-41FA-92B6-36595E56F76E}" type="presParOf" srcId="{9EE0B391-7DBE-4806-8213-A9B5E1C8975B}" destId="{A825F751-6EEF-465C-A679-42E1D164664B}" srcOrd="0" destOrd="0" presId="urn:microsoft.com/office/officeart/2018/2/layout/IconLabelDescriptionList"/>
    <dgm:cxn modelId="{A6FC7F36-B8DB-4021-9E6D-35C3076A654C}" type="presParOf" srcId="{9EE0B391-7DBE-4806-8213-A9B5E1C8975B}" destId="{B6E7C302-E963-48F0-A1D6-3C36CF522293}" srcOrd="1" destOrd="0" presId="urn:microsoft.com/office/officeart/2018/2/layout/IconLabelDescriptionList"/>
    <dgm:cxn modelId="{23095118-CF5B-48D3-80BF-B5E196BA3AE2}" type="presParOf" srcId="{9EE0B391-7DBE-4806-8213-A9B5E1C8975B}" destId="{2DD1DD22-BDEB-42AB-A852-FF1D65A90AB0}" srcOrd="2" destOrd="0" presId="urn:microsoft.com/office/officeart/2018/2/layout/IconLabelDescriptionList"/>
    <dgm:cxn modelId="{7D0853FE-E8B2-481B-81EB-07B4784FE04C}" type="presParOf" srcId="{9EE0B391-7DBE-4806-8213-A9B5E1C8975B}" destId="{803D6813-563E-4351-8A4B-3CC18274B28D}" srcOrd="3" destOrd="0" presId="urn:microsoft.com/office/officeart/2018/2/layout/IconLabelDescriptionList"/>
    <dgm:cxn modelId="{DB8B1729-CA1D-4315-9106-4B72009DE30D}" type="presParOf" srcId="{9EE0B391-7DBE-4806-8213-A9B5E1C8975B}" destId="{DDC4947C-644F-4566-94E4-007BAAE5BCF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3BD3A-818F-4AF6-8063-15FA23EDCA3A}">
      <dsp:nvSpPr>
        <dsp:cNvPr id="0" name=""/>
        <dsp:cNvSpPr/>
      </dsp:nvSpPr>
      <dsp:spPr>
        <a:xfrm>
          <a:off x="4353448" y="505797"/>
          <a:ext cx="1262616" cy="12626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DBA34-50F8-4F42-893B-641779F72267}">
      <dsp:nvSpPr>
        <dsp:cNvPr id="0" name=""/>
        <dsp:cNvSpPr/>
      </dsp:nvSpPr>
      <dsp:spPr>
        <a:xfrm>
          <a:off x="0" y="2069157"/>
          <a:ext cx="2805813"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Optimized Search</a:t>
          </a:r>
          <a:r>
            <a:rPr lang="en-US" sz="1400" kern="1200" dirty="0"/>
            <a:t>: The script searches specific terms across entire rows and leverages parallel processing for faster performance.</a:t>
          </a:r>
        </a:p>
      </dsp:txBody>
      <dsp:txXfrm>
        <a:off x="0" y="2069157"/>
        <a:ext cx="2805813" cy="1215000"/>
      </dsp:txXfrm>
    </dsp:sp>
    <dsp:sp modelId="{86AC6C60-BBB3-4156-82FA-BE684DEBD8CE}">
      <dsp:nvSpPr>
        <dsp:cNvPr id="0" name=""/>
        <dsp:cNvSpPr/>
      </dsp:nvSpPr>
      <dsp:spPr>
        <a:xfrm>
          <a:off x="636357" y="523360"/>
          <a:ext cx="1262616" cy="12626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76D00B-3827-4B5A-99DA-1BFC6D38FC5B}">
      <dsp:nvSpPr>
        <dsp:cNvPr id="0" name=""/>
        <dsp:cNvSpPr/>
      </dsp:nvSpPr>
      <dsp:spPr>
        <a:xfrm>
          <a:off x="3520348" y="2069157"/>
          <a:ext cx="2805813"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Flexibility</a:t>
          </a:r>
          <a:r>
            <a:rPr lang="en-US" sz="1400" kern="1200" dirty="0"/>
            <a:t>: Allows for customized search terms per sheet and dynamic header identification.</a:t>
          </a:r>
        </a:p>
      </dsp:txBody>
      <dsp:txXfrm>
        <a:off x="3520348" y="2069157"/>
        <a:ext cx="2805813" cy="1215000"/>
      </dsp:txXfrm>
    </dsp:sp>
    <dsp:sp modelId="{08F5FC8B-B922-4558-9E55-6265434CC103}">
      <dsp:nvSpPr>
        <dsp:cNvPr id="0" name=""/>
        <dsp:cNvSpPr/>
      </dsp:nvSpPr>
      <dsp:spPr>
        <a:xfrm>
          <a:off x="7808764" y="369208"/>
          <a:ext cx="1262616" cy="12626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19D4F8-EE45-4F6F-82B9-09DD656AC2DC}">
      <dsp:nvSpPr>
        <dsp:cNvPr id="0" name=""/>
        <dsp:cNvSpPr/>
      </dsp:nvSpPr>
      <dsp:spPr>
        <a:xfrm>
          <a:off x="7037352" y="2069157"/>
          <a:ext cx="2805813"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Result Accuracy</a:t>
          </a:r>
          <a:r>
            <a:rPr lang="en-US" sz="1400" kern="1200" dirty="0"/>
            <a:t>: Ensures accurate matches by requiring at least two distinct search terms to be present in any row.</a:t>
          </a:r>
        </a:p>
      </dsp:txBody>
      <dsp:txXfrm>
        <a:off x="7037352" y="2069157"/>
        <a:ext cx="2805813" cy="121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EC6BF-D54D-40E3-8B0A-6CDD860C7D84}">
      <dsp:nvSpPr>
        <dsp:cNvPr id="0" name=""/>
        <dsp:cNvSpPr/>
      </dsp:nvSpPr>
      <dsp:spPr>
        <a:xfrm>
          <a:off x="0" y="63184"/>
          <a:ext cx="9969501" cy="5241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Processor: </a:t>
          </a:r>
          <a:r>
            <a:rPr lang="en-US" sz="1400" kern="1200" dirty="0"/>
            <a:t>13th Gen Intel Core i5-13600KF 3.50</a:t>
          </a:r>
        </a:p>
      </dsp:txBody>
      <dsp:txXfrm>
        <a:off x="25587" y="88771"/>
        <a:ext cx="9918327" cy="472986"/>
      </dsp:txXfrm>
    </dsp:sp>
    <dsp:sp modelId="{E64B7045-4195-4563-8C8D-BC8A614EE2B4}">
      <dsp:nvSpPr>
        <dsp:cNvPr id="0" name=""/>
        <dsp:cNvSpPr/>
      </dsp:nvSpPr>
      <dsp:spPr>
        <a:xfrm>
          <a:off x="0" y="667984"/>
          <a:ext cx="9969501" cy="5241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Memory: </a:t>
          </a:r>
          <a:r>
            <a:rPr lang="en-US" sz="1400" kern="1200"/>
            <a:t>16GB DDR5 RAM</a:t>
          </a:r>
        </a:p>
      </dsp:txBody>
      <dsp:txXfrm>
        <a:off x="25587" y="693571"/>
        <a:ext cx="9918327" cy="472986"/>
      </dsp:txXfrm>
    </dsp:sp>
    <dsp:sp modelId="{C678FAC5-C302-4DDD-921C-F6EB62E02A5F}">
      <dsp:nvSpPr>
        <dsp:cNvPr id="0" name=""/>
        <dsp:cNvSpPr/>
      </dsp:nvSpPr>
      <dsp:spPr>
        <a:xfrm>
          <a:off x="0" y="1272785"/>
          <a:ext cx="9969501" cy="5241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Storage: </a:t>
          </a:r>
          <a:r>
            <a:rPr lang="en-US" sz="1400" kern="1200" dirty="0"/>
            <a:t>Micron M600 MTFDDAK1T0MBF (1TB SSD, high-performance storage with fast read/write speeds)</a:t>
          </a:r>
        </a:p>
      </dsp:txBody>
      <dsp:txXfrm>
        <a:off x="25587" y="1298372"/>
        <a:ext cx="9918327" cy="472986"/>
      </dsp:txXfrm>
    </dsp:sp>
    <dsp:sp modelId="{159C5B3D-B546-48E6-B9AA-0B91E634C68C}">
      <dsp:nvSpPr>
        <dsp:cNvPr id="0" name=""/>
        <dsp:cNvSpPr/>
      </dsp:nvSpPr>
      <dsp:spPr>
        <a:xfrm>
          <a:off x="0" y="1877585"/>
          <a:ext cx="9969501" cy="5241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Graphics Card: </a:t>
          </a:r>
          <a:r>
            <a:rPr lang="en-US" sz="1400" kern="1200" dirty="0"/>
            <a:t>NVIDIA GeForce GTX 3070 (8GB GDDR6, supports high-resolution gaming and GPU-intensive tasks)</a:t>
          </a:r>
        </a:p>
      </dsp:txBody>
      <dsp:txXfrm>
        <a:off x="25587" y="1903172"/>
        <a:ext cx="9918327" cy="472986"/>
      </dsp:txXfrm>
    </dsp:sp>
    <dsp:sp modelId="{9FEE6A6A-6C6E-4C90-94F9-E6FECCF3638E}">
      <dsp:nvSpPr>
        <dsp:cNvPr id="0" name=""/>
        <dsp:cNvSpPr/>
      </dsp:nvSpPr>
      <dsp:spPr>
        <a:xfrm>
          <a:off x="0" y="2482384"/>
          <a:ext cx="9969501" cy="5241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Operating System: </a:t>
          </a:r>
          <a:r>
            <a:rPr lang="en-US" sz="1400" kern="1200"/>
            <a:t>Windows 10 Pro</a:t>
          </a:r>
        </a:p>
      </dsp:txBody>
      <dsp:txXfrm>
        <a:off x="25587" y="2507971"/>
        <a:ext cx="9918327" cy="472986"/>
      </dsp:txXfrm>
    </dsp:sp>
    <dsp:sp modelId="{CFEB6D39-250E-4306-B89A-C2C1560A9928}">
      <dsp:nvSpPr>
        <dsp:cNvPr id="0" name=""/>
        <dsp:cNvSpPr/>
      </dsp:nvSpPr>
      <dsp:spPr>
        <a:xfrm>
          <a:off x="0" y="3087185"/>
          <a:ext cx="9969501" cy="5241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Cooling System: </a:t>
          </a:r>
          <a:r>
            <a:rPr lang="en-US" sz="1400" kern="1200"/>
            <a:t>Mid-range air cooling case with a CPU cooling fan</a:t>
          </a:r>
        </a:p>
      </dsp:txBody>
      <dsp:txXfrm>
        <a:off x="25587" y="3112772"/>
        <a:ext cx="9918327" cy="4729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C1FD9-ED9F-4C8A-AA50-E9398E80822B}">
      <dsp:nvSpPr>
        <dsp:cNvPr id="0" name=""/>
        <dsp:cNvSpPr/>
      </dsp:nvSpPr>
      <dsp:spPr>
        <a:xfrm>
          <a:off x="186498" y="55384"/>
          <a:ext cx="1322579" cy="132257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FA675-A18F-463C-A6C8-22F7E2117E61}">
      <dsp:nvSpPr>
        <dsp:cNvPr id="0" name=""/>
        <dsp:cNvSpPr/>
      </dsp:nvSpPr>
      <dsp:spPr>
        <a:xfrm>
          <a:off x="464240" y="333126"/>
          <a:ext cx="767096" cy="767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5BC1D-EA84-4F76-9FC3-F1FE711C37C1}">
      <dsp:nvSpPr>
        <dsp:cNvPr id="0" name=""/>
        <dsp:cNvSpPr/>
      </dsp:nvSpPr>
      <dsp:spPr>
        <a:xfrm>
          <a:off x="1792488" y="55384"/>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a:t>Efficiency: </a:t>
          </a:r>
        </a:p>
        <a:p>
          <a:pPr marL="0" lvl="0" indent="0" algn="l" defTabSz="622300">
            <a:lnSpc>
              <a:spcPct val="100000"/>
            </a:lnSpc>
            <a:spcBef>
              <a:spcPct val="0"/>
            </a:spcBef>
            <a:spcAft>
              <a:spcPct val="35000"/>
            </a:spcAft>
            <a:buNone/>
          </a:pPr>
          <a:r>
            <a:rPr lang="en-US" sz="1400" kern="1200"/>
            <a:t>The script efficiently processes large datasets, demonstrating a runtime of just over 100 seconds for more than a million rows and 55 million cells.</a:t>
          </a:r>
        </a:p>
      </dsp:txBody>
      <dsp:txXfrm>
        <a:off x="1792488" y="55384"/>
        <a:ext cx="3117509" cy="1322579"/>
      </dsp:txXfrm>
    </dsp:sp>
    <dsp:sp modelId="{AFF84C2A-9872-4F00-8FBD-DF1381385362}">
      <dsp:nvSpPr>
        <dsp:cNvPr id="0" name=""/>
        <dsp:cNvSpPr/>
      </dsp:nvSpPr>
      <dsp:spPr>
        <a:xfrm>
          <a:off x="5453201" y="55384"/>
          <a:ext cx="1322579" cy="132257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58EDA-102E-4EE2-8337-242AFCC04F96}">
      <dsp:nvSpPr>
        <dsp:cNvPr id="0" name=""/>
        <dsp:cNvSpPr/>
      </dsp:nvSpPr>
      <dsp:spPr>
        <a:xfrm>
          <a:off x="5730943" y="333126"/>
          <a:ext cx="767096" cy="767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666AAB-9C14-47C2-9273-38979F619FC6}">
      <dsp:nvSpPr>
        <dsp:cNvPr id="0" name=""/>
        <dsp:cNvSpPr/>
      </dsp:nvSpPr>
      <dsp:spPr>
        <a:xfrm>
          <a:off x="7059191" y="55384"/>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a:t>Resource Utilization</a:t>
          </a:r>
          <a:r>
            <a:rPr lang="en-US" sz="1400" kern="1200"/>
            <a:t>: </a:t>
          </a:r>
        </a:p>
        <a:p>
          <a:pPr marL="0" lvl="0" indent="0" algn="l" defTabSz="622300">
            <a:lnSpc>
              <a:spcPct val="100000"/>
            </a:lnSpc>
            <a:spcBef>
              <a:spcPct val="0"/>
            </a:spcBef>
            <a:spcAft>
              <a:spcPct val="35000"/>
            </a:spcAft>
            <a:buNone/>
          </a:pPr>
          <a:r>
            <a:rPr lang="en-US" sz="1400" kern="1200"/>
            <a:t>By using parallel processing, the script maximizes CPU utilization, significantly reducing runtime.</a:t>
          </a:r>
        </a:p>
      </dsp:txBody>
      <dsp:txXfrm>
        <a:off x="7059191" y="55384"/>
        <a:ext cx="3117509" cy="1322579"/>
      </dsp:txXfrm>
    </dsp:sp>
    <dsp:sp modelId="{104A7FCE-EC40-4C78-9F39-EBE3923A2D6C}">
      <dsp:nvSpPr>
        <dsp:cNvPr id="0" name=""/>
        <dsp:cNvSpPr/>
      </dsp:nvSpPr>
      <dsp:spPr>
        <a:xfrm>
          <a:off x="186498" y="1942431"/>
          <a:ext cx="1322579" cy="132257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AA46A-30C7-4265-BE56-88485EB181B0}">
      <dsp:nvSpPr>
        <dsp:cNvPr id="0" name=""/>
        <dsp:cNvSpPr/>
      </dsp:nvSpPr>
      <dsp:spPr>
        <a:xfrm>
          <a:off x="464240" y="2220173"/>
          <a:ext cx="767096" cy="7670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1A10F1-773A-45A9-AE83-A3A7BBE787AB}">
      <dsp:nvSpPr>
        <dsp:cNvPr id="0" name=""/>
        <dsp:cNvSpPr/>
      </dsp:nvSpPr>
      <dsp:spPr>
        <a:xfrm>
          <a:off x="1792488" y="1942431"/>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a:t>Scalability: </a:t>
          </a:r>
        </a:p>
        <a:p>
          <a:pPr marL="0" lvl="0" indent="0" algn="l" defTabSz="622300">
            <a:lnSpc>
              <a:spcPct val="100000"/>
            </a:lnSpc>
            <a:spcBef>
              <a:spcPct val="0"/>
            </a:spcBef>
            <a:spcAft>
              <a:spcPct val="35000"/>
            </a:spcAft>
            <a:buNone/>
          </a:pPr>
          <a:r>
            <a:rPr lang="en-US" sz="1400" kern="1200"/>
            <a:t>The script's performance scales well with larger datasets, ensuring consistent processing times across different file sizes.</a:t>
          </a:r>
        </a:p>
      </dsp:txBody>
      <dsp:txXfrm>
        <a:off x="1792488" y="1942431"/>
        <a:ext cx="3117509" cy="1322579"/>
      </dsp:txXfrm>
    </dsp:sp>
    <dsp:sp modelId="{F4EE3E9E-5CBF-4AB4-B24F-BA3C4DFF0302}">
      <dsp:nvSpPr>
        <dsp:cNvPr id="0" name=""/>
        <dsp:cNvSpPr/>
      </dsp:nvSpPr>
      <dsp:spPr>
        <a:xfrm>
          <a:off x="5453201" y="1942431"/>
          <a:ext cx="1322579" cy="132257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826DE9-D51E-4285-A76F-6E1D025BF741}">
      <dsp:nvSpPr>
        <dsp:cNvPr id="0" name=""/>
        <dsp:cNvSpPr/>
      </dsp:nvSpPr>
      <dsp:spPr>
        <a:xfrm>
          <a:off x="5730943" y="2220173"/>
          <a:ext cx="767096" cy="7670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D4709F-AFF9-4507-9912-54D9AD2AB4AA}">
      <dsp:nvSpPr>
        <dsp:cNvPr id="0" name=""/>
        <dsp:cNvSpPr/>
      </dsp:nvSpPr>
      <dsp:spPr>
        <a:xfrm>
          <a:off x="7059191" y="1942431"/>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a:t>Memory and CPU Usage: </a:t>
          </a:r>
        </a:p>
        <a:p>
          <a:pPr marL="0" lvl="0" indent="0" algn="l" defTabSz="622300">
            <a:lnSpc>
              <a:spcPct val="100000"/>
            </a:lnSpc>
            <a:spcBef>
              <a:spcPct val="0"/>
            </a:spcBef>
            <a:spcAft>
              <a:spcPct val="35000"/>
            </a:spcAft>
            <a:buNone/>
          </a:pPr>
          <a:r>
            <a:rPr lang="en-US" sz="1400" kern="1200"/>
            <a:t>The script effectively uses available RAM and CPU cores, with a significant impact observed from the high-end processor and DDR5 RAM. </a:t>
          </a:r>
        </a:p>
      </dsp:txBody>
      <dsp:txXfrm>
        <a:off x="7059191" y="1942431"/>
        <a:ext cx="3117509" cy="13225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5ED6E-4FC1-48A1-8614-A337E4D50597}">
      <dsp:nvSpPr>
        <dsp:cNvPr id="0" name=""/>
        <dsp:cNvSpPr/>
      </dsp:nvSpPr>
      <dsp:spPr>
        <a:xfrm>
          <a:off x="229843" y="31373"/>
          <a:ext cx="1510523" cy="1489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DFC30-D070-4E6B-A776-4DB010E629F1}">
      <dsp:nvSpPr>
        <dsp:cNvPr id="0" name=""/>
        <dsp:cNvSpPr/>
      </dsp:nvSpPr>
      <dsp:spPr>
        <a:xfrm>
          <a:off x="229843" y="1710509"/>
          <a:ext cx="4315781" cy="638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1" kern="1200"/>
            <a:t>REQUIREMENTS</a:t>
          </a:r>
          <a:endParaRPr lang="en-US" sz="3600" kern="1200"/>
        </a:p>
      </dsp:txBody>
      <dsp:txXfrm>
        <a:off x="229843" y="1710509"/>
        <a:ext cx="4315781" cy="638292"/>
      </dsp:txXfrm>
    </dsp:sp>
    <dsp:sp modelId="{66D3D17A-F54B-4508-B849-A8F1442AE82B}">
      <dsp:nvSpPr>
        <dsp:cNvPr id="0" name=""/>
        <dsp:cNvSpPr/>
      </dsp:nvSpPr>
      <dsp:spPr>
        <a:xfrm>
          <a:off x="229843" y="2437074"/>
          <a:ext cx="4315781" cy="2007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Dedicated computer</a:t>
          </a:r>
        </a:p>
        <a:p>
          <a:pPr marL="0" lvl="0" indent="0" algn="l" defTabSz="755650">
            <a:lnSpc>
              <a:spcPct val="100000"/>
            </a:lnSpc>
            <a:spcBef>
              <a:spcPct val="0"/>
            </a:spcBef>
            <a:spcAft>
              <a:spcPct val="35000"/>
            </a:spcAft>
            <a:buNone/>
          </a:pPr>
          <a:r>
            <a:rPr lang="en-US" sz="1700" kern="1200"/>
            <a:t>Admin Access</a:t>
          </a:r>
        </a:p>
        <a:p>
          <a:pPr marL="0" lvl="0" indent="0" algn="l" defTabSz="755650">
            <a:lnSpc>
              <a:spcPct val="100000"/>
            </a:lnSpc>
            <a:spcBef>
              <a:spcPct val="0"/>
            </a:spcBef>
            <a:spcAft>
              <a:spcPct val="35000"/>
            </a:spcAft>
            <a:buNone/>
          </a:pPr>
          <a:r>
            <a:rPr lang="en-US" sz="1700" kern="1200"/>
            <a:t>Office 365 / Power Automate online</a:t>
          </a:r>
        </a:p>
        <a:p>
          <a:pPr marL="0" lvl="0" indent="0" algn="l" defTabSz="755650">
            <a:lnSpc>
              <a:spcPct val="100000"/>
            </a:lnSpc>
            <a:spcBef>
              <a:spcPct val="0"/>
            </a:spcBef>
            <a:spcAft>
              <a:spcPct val="35000"/>
            </a:spcAft>
            <a:buNone/>
          </a:pPr>
          <a:r>
            <a:rPr lang="en-US" sz="1700" kern="1200" dirty="0"/>
            <a:t>Premium Power Automate + Attended RPA License (Currently $15 USD monthly)</a:t>
          </a:r>
        </a:p>
      </dsp:txBody>
      <dsp:txXfrm>
        <a:off x="229843" y="2437074"/>
        <a:ext cx="4315781" cy="2007928"/>
      </dsp:txXfrm>
    </dsp:sp>
    <dsp:sp modelId="{A825F751-6EEF-465C-A679-42E1D164664B}">
      <dsp:nvSpPr>
        <dsp:cNvPr id="0" name=""/>
        <dsp:cNvSpPr/>
      </dsp:nvSpPr>
      <dsp:spPr>
        <a:xfrm>
          <a:off x="5300886" y="31373"/>
          <a:ext cx="1510523" cy="148934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D1DD22-BDEB-42AB-A852-FF1D65A90AB0}">
      <dsp:nvSpPr>
        <dsp:cNvPr id="0" name=""/>
        <dsp:cNvSpPr/>
      </dsp:nvSpPr>
      <dsp:spPr>
        <a:xfrm>
          <a:off x="5300886" y="1710509"/>
          <a:ext cx="4315781" cy="638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1" kern="1200"/>
            <a:t>ENHANCEMENTS</a:t>
          </a:r>
          <a:endParaRPr lang="en-US" sz="3600" kern="1200"/>
        </a:p>
      </dsp:txBody>
      <dsp:txXfrm>
        <a:off x="5300886" y="1710509"/>
        <a:ext cx="4315781" cy="638292"/>
      </dsp:txXfrm>
    </dsp:sp>
    <dsp:sp modelId="{DDC4947C-644F-4566-94E4-007BAAE5BCF1}">
      <dsp:nvSpPr>
        <dsp:cNvPr id="0" name=""/>
        <dsp:cNvSpPr/>
      </dsp:nvSpPr>
      <dsp:spPr>
        <a:xfrm>
          <a:off x="5300886" y="2437074"/>
          <a:ext cx="4315781" cy="2007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Powerful multicore processor (computer upgrade)</a:t>
          </a:r>
        </a:p>
        <a:p>
          <a:pPr marL="0" lvl="0" indent="0" algn="l" defTabSz="755650">
            <a:lnSpc>
              <a:spcPct val="100000"/>
            </a:lnSpc>
            <a:spcBef>
              <a:spcPct val="0"/>
            </a:spcBef>
            <a:spcAft>
              <a:spcPct val="35000"/>
            </a:spcAft>
            <a:buNone/>
          </a:pPr>
          <a:r>
            <a:rPr lang="en-US" sz="1700" kern="1200"/>
            <a:t>Ram 16-32gb (computer upgrade)</a:t>
          </a:r>
        </a:p>
        <a:p>
          <a:pPr marL="0" lvl="0" indent="0" algn="l" defTabSz="755650">
            <a:lnSpc>
              <a:spcPct val="100000"/>
            </a:lnSpc>
            <a:spcBef>
              <a:spcPct val="0"/>
            </a:spcBef>
            <a:spcAft>
              <a:spcPct val="35000"/>
            </a:spcAft>
            <a:buNone/>
          </a:pPr>
          <a:r>
            <a:rPr lang="en-US" sz="1700" kern="1200"/>
            <a:t>Move shared drives to same computer</a:t>
          </a:r>
        </a:p>
        <a:p>
          <a:pPr marL="0" lvl="0" indent="0" algn="l" defTabSz="755650">
            <a:lnSpc>
              <a:spcPct val="100000"/>
            </a:lnSpc>
            <a:spcBef>
              <a:spcPct val="0"/>
            </a:spcBef>
            <a:spcAft>
              <a:spcPct val="35000"/>
            </a:spcAft>
            <a:buNone/>
          </a:pPr>
          <a:r>
            <a:rPr lang="en-US" sz="1700" kern="1200"/>
            <a:t>Premium Unattended Power Automate License (Currently $150 USD monthly)</a:t>
          </a:r>
        </a:p>
      </dsp:txBody>
      <dsp:txXfrm>
        <a:off x="5300886" y="2437074"/>
        <a:ext cx="4315781" cy="200792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6DEFBB-4A9C-401D-8C64-F9668A84C689}" type="datetimeFigureOut">
              <a:rPr lang="en-TT" smtClean="0"/>
              <a:t>09/09/2024</a:t>
            </a:fld>
            <a:endParaRPr lang="en-T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003643-6E9A-45C0-9FD0-1408792D39FF}" type="slidenum">
              <a:rPr lang="en-TT" smtClean="0"/>
              <a:t>‹#›</a:t>
            </a:fld>
            <a:endParaRPr lang="en-TT"/>
          </a:p>
        </p:txBody>
      </p:sp>
    </p:spTree>
    <p:extLst>
      <p:ext uri="{BB962C8B-B14F-4D97-AF65-F5344CB8AC3E}">
        <p14:creationId xmlns:p14="http://schemas.microsoft.com/office/powerpoint/2010/main" val="3146022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dirty="0"/>
          </a:p>
        </p:txBody>
      </p:sp>
      <p:sp>
        <p:nvSpPr>
          <p:cNvPr id="4" name="Slide Number Placeholder 3"/>
          <p:cNvSpPr>
            <a:spLocks noGrp="1"/>
          </p:cNvSpPr>
          <p:nvPr>
            <p:ph type="sldNum" sz="quarter" idx="5"/>
          </p:nvPr>
        </p:nvSpPr>
        <p:spPr/>
        <p:txBody>
          <a:bodyPr/>
          <a:lstStyle/>
          <a:p>
            <a:fld id="{B8003643-6E9A-45C0-9FD0-1408792D39FF}" type="slidenum">
              <a:rPr lang="en-TT" smtClean="0"/>
              <a:t>2</a:t>
            </a:fld>
            <a:endParaRPr lang="en-TT"/>
          </a:p>
        </p:txBody>
      </p:sp>
    </p:spTree>
    <p:extLst>
      <p:ext uri="{BB962C8B-B14F-4D97-AF65-F5344CB8AC3E}">
        <p14:creationId xmlns:p14="http://schemas.microsoft.com/office/powerpoint/2010/main" val="3988372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173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778181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770777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15152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dirty="0"/>
          </a:p>
        </p:txBody>
      </p:sp>
      <p:sp>
        <p:nvSpPr>
          <p:cNvPr id="4" name="Slide Number Placeholder 3"/>
          <p:cNvSpPr>
            <a:spLocks noGrp="1"/>
          </p:cNvSpPr>
          <p:nvPr>
            <p:ph type="sldNum" sz="quarter" idx="5"/>
          </p:nvPr>
        </p:nvSpPr>
        <p:spPr/>
        <p:txBody>
          <a:bodyPr/>
          <a:lstStyle/>
          <a:p>
            <a:fld id="{B8003643-6E9A-45C0-9FD0-1408792D39FF}" type="slidenum">
              <a:rPr lang="en-TT" smtClean="0"/>
              <a:t>19</a:t>
            </a:fld>
            <a:endParaRPr lang="en-TT"/>
          </a:p>
        </p:txBody>
      </p:sp>
    </p:spTree>
    <p:extLst>
      <p:ext uri="{BB962C8B-B14F-4D97-AF65-F5344CB8AC3E}">
        <p14:creationId xmlns:p14="http://schemas.microsoft.com/office/powerpoint/2010/main" val="4165766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8706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108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576085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dirty="0"/>
          </a:p>
        </p:txBody>
      </p:sp>
      <p:sp>
        <p:nvSpPr>
          <p:cNvPr id="4" name="Slide Number Placeholder 3"/>
          <p:cNvSpPr>
            <a:spLocks noGrp="1"/>
          </p:cNvSpPr>
          <p:nvPr>
            <p:ph type="sldNum" sz="quarter" idx="5"/>
          </p:nvPr>
        </p:nvSpPr>
        <p:spPr/>
        <p:txBody>
          <a:bodyPr/>
          <a:lstStyle/>
          <a:p>
            <a:fld id="{B8003643-6E9A-45C0-9FD0-1408792D39FF}" type="slidenum">
              <a:rPr lang="en-TT" smtClean="0"/>
              <a:t>4</a:t>
            </a:fld>
            <a:endParaRPr lang="en-TT"/>
          </a:p>
        </p:txBody>
      </p:sp>
    </p:spTree>
    <p:extLst>
      <p:ext uri="{BB962C8B-B14F-4D97-AF65-F5344CB8AC3E}">
        <p14:creationId xmlns:p14="http://schemas.microsoft.com/office/powerpoint/2010/main" val="57161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dirty="0"/>
          </a:p>
        </p:txBody>
      </p:sp>
      <p:sp>
        <p:nvSpPr>
          <p:cNvPr id="4" name="Slide Number Placeholder 3"/>
          <p:cNvSpPr>
            <a:spLocks noGrp="1"/>
          </p:cNvSpPr>
          <p:nvPr>
            <p:ph type="sldNum" sz="quarter" idx="5"/>
          </p:nvPr>
        </p:nvSpPr>
        <p:spPr/>
        <p:txBody>
          <a:bodyPr/>
          <a:lstStyle/>
          <a:p>
            <a:fld id="{B8003643-6E9A-45C0-9FD0-1408792D39FF}" type="slidenum">
              <a:rPr lang="en-TT" smtClean="0"/>
              <a:t>5</a:t>
            </a:fld>
            <a:endParaRPr lang="en-TT"/>
          </a:p>
        </p:txBody>
      </p:sp>
    </p:spTree>
    <p:extLst>
      <p:ext uri="{BB962C8B-B14F-4D97-AF65-F5344CB8AC3E}">
        <p14:creationId xmlns:p14="http://schemas.microsoft.com/office/powerpoint/2010/main" val="374440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dirty="0"/>
          </a:p>
        </p:txBody>
      </p:sp>
      <p:sp>
        <p:nvSpPr>
          <p:cNvPr id="4" name="Slide Number Placeholder 3"/>
          <p:cNvSpPr>
            <a:spLocks noGrp="1"/>
          </p:cNvSpPr>
          <p:nvPr>
            <p:ph type="sldNum" sz="quarter" idx="5"/>
          </p:nvPr>
        </p:nvSpPr>
        <p:spPr/>
        <p:txBody>
          <a:bodyPr/>
          <a:lstStyle/>
          <a:p>
            <a:fld id="{B8003643-6E9A-45C0-9FD0-1408792D39FF}" type="slidenum">
              <a:rPr lang="en-TT" smtClean="0"/>
              <a:t>8</a:t>
            </a:fld>
            <a:endParaRPr lang="en-TT"/>
          </a:p>
        </p:txBody>
      </p:sp>
    </p:spTree>
    <p:extLst>
      <p:ext uri="{BB962C8B-B14F-4D97-AF65-F5344CB8AC3E}">
        <p14:creationId xmlns:p14="http://schemas.microsoft.com/office/powerpoint/2010/main" val="2721659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dirty="0"/>
          </a:p>
        </p:txBody>
      </p:sp>
      <p:sp>
        <p:nvSpPr>
          <p:cNvPr id="4" name="Slide Number Placeholder 3"/>
          <p:cNvSpPr>
            <a:spLocks noGrp="1"/>
          </p:cNvSpPr>
          <p:nvPr>
            <p:ph type="sldNum" sz="quarter" idx="5"/>
          </p:nvPr>
        </p:nvSpPr>
        <p:spPr/>
        <p:txBody>
          <a:bodyPr/>
          <a:lstStyle/>
          <a:p>
            <a:fld id="{B8003643-6E9A-45C0-9FD0-1408792D39FF}" type="slidenum">
              <a:rPr lang="en-TT" smtClean="0"/>
              <a:t>9</a:t>
            </a:fld>
            <a:endParaRPr lang="en-TT"/>
          </a:p>
        </p:txBody>
      </p:sp>
    </p:spTree>
    <p:extLst>
      <p:ext uri="{BB962C8B-B14F-4D97-AF65-F5344CB8AC3E}">
        <p14:creationId xmlns:p14="http://schemas.microsoft.com/office/powerpoint/2010/main" val="945976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dirty="0"/>
          </a:p>
        </p:txBody>
      </p:sp>
      <p:sp>
        <p:nvSpPr>
          <p:cNvPr id="4" name="Slide Number Placeholder 3"/>
          <p:cNvSpPr>
            <a:spLocks noGrp="1"/>
          </p:cNvSpPr>
          <p:nvPr>
            <p:ph type="sldNum" sz="quarter" idx="5"/>
          </p:nvPr>
        </p:nvSpPr>
        <p:spPr/>
        <p:txBody>
          <a:bodyPr/>
          <a:lstStyle/>
          <a:p>
            <a:fld id="{B8003643-6E9A-45C0-9FD0-1408792D39FF}" type="slidenum">
              <a:rPr lang="en-TT" smtClean="0"/>
              <a:t>10</a:t>
            </a:fld>
            <a:endParaRPr lang="en-TT"/>
          </a:p>
        </p:txBody>
      </p:sp>
    </p:spTree>
    <p:extLst>
      <p:ext uri="{BB962C8B-B14F-4D97-AF65-F5344CB8AC3E}">
        <p14:creationId xmlns:p14="http://schemas.microsoft.com/office/powerpoint/2010/main" val="137155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83960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91107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284568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7064" y="2410921"/>
            <a:ext cx="8960219" cy="3861600"/>
          </a:xfrm>
        </p:spPr>
        <p:txBody>
          <a:bodyPr anchor="t">
            <a:noAutofit/>
          </a:bodyPr>
          <a:lstStyle>
            <a:lvl1pPr algn="l">
              <a:defRPr sz="7667"/>
            </a:lvl1pPr>
          </a:lstStyle>
          <a:p>
            <a:r>
              <a:rPr lang="en-US" dirty="0"/>
              <a:t>Click to edit Master title style</a:t>
            </a:r>
          </a:p>
        </p:txBody>
      </p:sp>
      <p:sp>
        <p:nvSpPr>
          <p:cNvPr id="5" name="Footer Placeholder 4"/>
          <p:cNvSpPr>
            <a:spLocks noGrp="1"/>
          </p:cNvSpPr>
          <p:nvPr>
            <p:ph type="ftr" sz="quarter" idx="11"/>
          </p:nvPr>
        </p:nvSpPr>
        <p:spPr>
          <a:xfrm rot="16200000">
            <a:off x="9829799" y="3246438"/>
            <a:ext cx="4114800" cy="365125"/>
          </a:xfrm>
        </p:spPr>
        <p:txBody>
          <a:bodyPr/>
          <a:lstStyle>
            <a:lvl1pPr algn="ctr">
              <a:defRPr sz="1400"/>
            </a:lvl1pPr>
          </a:lstStyle>
          <a:p>
            <a:r>
              <a:rPr lang="en-ID" dirty="0"/>
              <a:t>PRESENTATION TITLE</a:t>
            </a:r>
          </a:p>
        </p:txBody>
      </p:sp>
      <p:sp>
        <p:nvSpPr>
          <p:cNvPr id="8" name="Text Placeholder 7">
            <a:extLst>
              <a:ext uri="{FF2B5EF4-FFF2-40B4-BE49-F238E27FC236}">
                <a16:creationId xmlns:a16="http://schemas.microsoft.com/office/drawing/2014/main" id="{535AAFEA-9797-719F-034E-1443278D0DB8}"/>
              </a:ext>
            </a:extLst>
          </p:cNvPr>
          <p:cNvSpPr>
            <a:spLocks noGrp="1"/>
          </p:cNvSpPr>
          <p:nvPr>
            <p:ph type="body" sz="quarter" idx="12"/>
          </p:nvPr>
        </p:nvSpPr>
        <p:spPr>
          <a:xfrm>
            <a:off x="5783792" y="1123641"/>
            <a:ext cx="5184775" cy="1197600"/>
          </a:xfrm>
        </p:spPr>
        <p:txBody>
          <a:bodyPr anchor="ctr" anchorCtr="0">
            <a:noAutofit/>
          </a:bodyPr>
          <a:lstStyle/>
          <a:p>
            <a:pPr lvl="0"/>
            <a:r>
              <a:rPr lang="en-US" dirty="0"/>
              <a:t>Click to edit Master text styles</a:t>
            </a:r>
          </a:p>
        </p:txBody>
      </p:sp>
    </p:spTree>
    <p:extLst>
      <p:ext uri="{BB962C8B-B14F-4D97-AF65-F5344CB8AC3E}">
        <p14:creationId xmlns:p14="http://schemas.microsoft.com/office/powerpoint/2010/main" val="3083858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Sections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08D4B-9946-0E0A-8BEE-BB1C6BFDBDE6}"/>
              </a:ext>
            </a:extLst>
          </p:cNvPr>
          <p:cNvSpPr/>
          <p:nvPr userDrawn="1"/>
        </p:nvSpPr>
        <p:spPr>
          <a:xfrm>
            <a:off x="4275667" y="2355849"/>
            <a:ext cx="6692532" cy="1642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sz="1200"/>
          </a:p>
        </p:txBody>
      </p:sp>
      <p:sp>
        <p:nvSpPr>
          <p:cNvPr id="2" name="Title 1">
            <a:extLst>
              <a:ext uri="{FF2B5EF4-FFF2-40B4-BE49-F238E27FC236}">
                <a16:creationId xmlns:a16="http://schemas.microsoft.com/office/drawing/2014/main" id="{CC5007C1-A2D2-F1A6-D730-4F0C404CBFDC}"/>
              </a:ext>
            </a:extLst>
          </p:cNvPr>
          <p:cNvSpPr>
            <a:spLocks noGrp="1"/>
          </p:cNvSpPr>
          <p:nvPr>
            <p:ph type="title"/>
          </p:nvPr>
        </p:nvSpPr>
        <p:spPr>
          <a:xfrm>
            <a:off x="4276035" y="619623"/>
            <a:ext cx="6692532" cy="1633247"/>
          </a:xfrm>
        </p:spPr>
        <p:txBody>
          <a:bodyPr anchor="t">
            <a:noAutofit/>
          </a:bodyPr>
          <a:lstStyle>
            <a:lvl1pPr algn="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6CDCB85-C1AE-389B-180B-F0755C7558F6}"/>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313D6F03-414F-3442-0C5B-EC8851378160}"/>
              </a:ext>
            </a:extLst>
          </p:cNvPr>
          <p:cNvSpPr>
            <a:spLocks noGrp="1"/>
          </p:cNvSpPr>
          <p:nvPr>
            <p:ph type="pic" sz="quarter" idx="12"/>
          </p:nvPr>
        </p:nvSpPr>
        <p:spPr>
          <a:xfrm>
            <a:off x="599017" y="619622"/>
            <a:ext cx="3279453" cy="3279453"/>
          </a:xfrm>
        </p:spPr>
        <p:txBody>
          <a:bodyPr/>
          <a:lstStyle/>
          <a:p>
            <a:endParaRPr lang="en-ID"/>
          </a:p>
        </p:txBody>
      </p:sp>
      <p:sp>
        <p:nvSpPr>
          <p:cNvPr id="12" name="Picture Placeholder 5">
            <a:extLst>
              <a:ext uri="{FF2B5EF4-FFF2-40B4-BE49-F238E27FC236}">
                <a16:creationId xmlns:a16="http://schemas.microsoft.com/office/drawing/2014/main" id="{AB61BF6E-948C-4AEB-61A4-244B2DE03589}"/>
              </a:ext>
            </a:extLst>
          </p:cNvPr>
          <p:cNvSpPr>
            <a:spLocks noGrp="1"/>
          </p:cNvSpPr>
          <p:nvPr>
            <p:ph type="pic" sz="quarter" idx="14"/>
          </p:nvPr>
        </p:nvSpPr>
        <p:spPr>
          <a:xfrm>
            <a:off x="8690380" y="4162370"/>
            <a:ext cx="2278187" cy="2278187"/>
          </a:xfrm>
        </p:spPr>
        <p:txBody>
          <a:bodyPr/>
          <a:lstStyle/>
          <a:p>
            <a:endParaRPr lang="en-ID"/>
          </a:p>
        </p:txBody>
      </p:sp>
      <p:sp>
        <p:nvSpPr>
          <p:cNvPr id="14" name="Text Placeholder 13">
            <a:extLst>
              <a:ext uri="{FF2B5EF4-FFF2-40B4-BE49-F238E27FC236}">
                <a16:creationId xmlns:a16="http://schemas.microsoft.com/office/drawing/2014/main" id="{ADA50E1A-8491-728C-9FA7-3C2B65D8B098}"/>
              </a:ext>
            </a:extLst>
          </p:cNvPr>
          <p:cNvSpPr>
            <a:spLocks noGrp="1"/>
          </p:cNvSpPr>
          <p:nvPr>
            <p:ph type="body" sz="quarter" idx="15"/>
          </p:nvPr>
        </p:nvSpPr>
        <p:spPr>
          <a:xfrm>
            <a:off x="599017" y="4385089"/>
            <a:ext cx="7732183" cy="2054400"/>
          </a:xfrm>
        </p:spPr>
        <p:txBody>
          <a:bodyPr anchor="t" anchorCtr="0">
            <a:noAutofit/>
          </a:bodyPr>
          <a:lstStyle/>
          <a:p>
            <a:pPr lvl="0"/>
            <a:r>
              <a:rPr lang="en-US" dirty="0"/>
              <a:t>Click to edit Master text styles</a:t>
            </a:r>
          </a:p>
        </p:txBody>
      </p:sp>
      <p:sp>
        <p:nvSpPr>
          <p:cNvPr id="5" name="Text Placeholder 13">
            <a:extLst>
              <a:ext uri="{FF2B5EF4-FFF2-40B4-BE49-F238E27FC236}">
                <a16:creationId xmlns:a16="http://schemas.microsoft.com/office/drawing/2014/main" id="{AD539BA3-D11E-897F-CE18-588B0DC93D9C}"/>
              </a:ext>
            </a:extLst>
          </p:cNvPr>
          <p:cNvSpPr>
            <a:spLocks noGrp="1"/>
          </p:cNvSpPr>
          <p:nvPr>
            <p:ph type="body" sz="quarter" idx="16"/>
          </p:nvPr>
        </p:nvSpPr>
        <p:spPr>
          <a:xfrm>
            <a:off x="4276035" y="2607013"/>
            <a:ext cx="6692532" cy="1382400"/>
          </a:xfrm>
          <a:noFill/>
        </p:spPr>
        <p:txBody>
          <a:bodyPr lIns="90000" tIns="46800" rIns="90000" bIns="46800" anchor="t" anchorCtr="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9">
            <a:extLst>
              <a:ext uri="{FF2B5EF4-FFF2-40B4-BE49-F238E27FC236}">
                <a16:creationId xmlns:a16="http://schemas.microsoft.com/office/drawing/2014/main" id="{7F910887-9DF9-8E41-CBB1-3C2A4179ACDF}"/>
              </a:ext>
            </a:extLst>
          </p:cNvPr>
          <p:cNvSpPr>
            <a:spLocks noGrp="1"/>
          </p:cNvSpPr>
          <p:nvPr>
            <p:ph type="body" sz="quarter" idx="17"/>
          </p:nvPr>
        </p:nvSpPr>
        <p:spPr>
          <a:xfrm>
            <a:off x="599017" y="4126524"/>
            <a:ext cx="7732183" cy="249600"/>
          </a:xfrm>
        </p:spPr>
        <p:txBody>
          <a:bodyPr anchor="b">
            <a:noAutofit/>
          </a:bodyPr>
          <a:lstStyle>
            <a:lvl1pPr>
              <a:defRPr sz="1250" b="1"/>
            </a:lvl1pPr>
          </a:lstStyle>
          <a:p>
            <a:pPr lvl="0"/>
            <a:r>
              <a:rPr lang="en-US" dirty="0"/>
              <a:t>Click to edit Master text styles</a:t>
            </a:r>
          </a:p>
        </p:txBody>
      </p:sp>
      <p:sp>
        <p:nvSpPr>
          <p:cNvPr id="13" name="Text Placeholder 12">
            <a:extLst>
              <a:ext uri="{FF2B5EF4-FFF2-40B4-BE49-F238E27FC236}">
                <a16:creationId xmlns:a16="http://schemas.microsoft.com/office/drawing/2014/main" id="{08F6B920-074C-FD0C-40EB-802122795E14}"/>
              </a:ext>
            </a:extLst>
          </p:cNvPr>
          <p:cNvSpPr>
            <a:spLocks noGrp="1"/>
          </p:cNvSpPr>
          <p:nvPr>
            <p:ph type="body" sz="quarter" idx="18"/>
          </p:nvPr>
        </p:nvSpPr>
        <p:spPr>
          <a:xfrm>
            <a:off x="4275667" y="2355849"/>
            <a:ext cx="6692900" cy="249599"/>
          </a:xfrm>
          <a:noFill/>
        </p:spPr>
        <p:txBody>
          <a:bodyPr anchor="ctr" anchorCtr="0">
            <a:noAutofit/>
          </a:bodyPr>
          <a:lstStyle>
            <a:lvl1pPr>
              <a:defRPr sz="125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241053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Sections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419B-0A7A-D6A9-278B-3CB3F6B13C8C}"/>
              </a:ext>
            </a:extLst>
          </p:cNvPr>
          <p:cNvSpPr>
            <a:spLocks noGrp="1"/>
          </p:cNvSpPr>
          <p:nvPr>
            <p:ph type="title"/>
          </p:nvPr>
        </p:nvSpPr>
        <p:spPr>
          <a:xfrm>
            <a:off x="6519860" y="619622"/>
            <a:ext cx="4448707" cy="1968969"/>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F2475DCC-A5DC-45EE-5280-E6AF55C5FBDB}"/>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24554E76-F34B-95F8-FD2E-0312C265AECF}"/>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Picture Placeholder 6">
            <a:extLst>
              <a:ext uri="{FF2B5EF4-FFF2-40B4-BE49-F238E27FC236}">
                <a16:creationId xmlns:a16="http://schemas.microsoft.com/office/drawing/2014/main" id="{FD592EB7-0888-4601-189D-47D758F2EA24}"/>
              </a:ext>
            </a:extLst>
          </p:cNvPr>
          <p:cNvSpPr>
            <a:spLocks noGrp="1"/>
          </p:cNvSpPr>
          <p:nvPr>
            <p:ph type="pic" sz="quarter" idx="12"/>
          </p:nvPr>
        </p:nvSpPr>
        <p:spPr>
          <a:xfrm>
            <a:off x="0" y="0"/>
            <a:ext cx="5783792" cy="3855843"/>
          </a:xfrm>
        </p:spPr>
      </p:sp>
      <p:sp>
        <p:nvSpPr>
          <p:cNvPr id="7" name="Text Placeholder 7">
            <a:extLst>
              <a:ext uri="{FF2B5EF4-FFF2-40B4-BE49-F238E27FC236}">
                <a16:creationId xmlns:a16="http://schemas.microsoft.com/office/drawing/2014/main" id="{D5089FCE-DB18-D776-A8F9-8E69AD01AAD4}"/>
              </a:ext>
            </a:extLst>
          </p:cNvPr>
          <p:cNvSpPr>
            <a:spLocks noGrp="1"/>
          </p:cNvSpPr>
          <p:nvPr>
            <p:ph type="body" sz="quarter" idx="23"/>
          </p:nvPr>
        </p:nvSpPr>
        <p:spPr>
          <a:xfrm>
            <a:off x="575734" y="4512078"/>
            <a:ext cx="5208058" cy="1987053"/>
          </a:xfrm>
        </p:spPr>
        <p:txBody>
          <a:bodyPr>
            <a:noAutofit/>
          </a:bodyPr>
          <a:lstStyle>
            <a:lvl1pPr>
              <a:defRPr>
                <a:latin typeface="+mn-lt"/>
                <a:ea typeface="Cascadia Mono SemiBold" panose="020B0609020000020004" pitchFamily="49" charset="0"/>
                <a:cs typeface="Cascadia Mono SemiBold" panose="020B0609020000020004" pitchFamily="49" charset="0"/>
              </a:defRPr>
            </a:lvl1pPr>
            <a:lvl2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2pPr>
            <a:lvl3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3pPr>
            <a:lvl4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4pPr>
            <a:lvl5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50477A3C-2108-3003-027C-E88B14294EA0}"/>
              </a:ext>
            </a:extLst>
          </p:cNvPr>
          <p:cNvSpPr>
            <a:spLocks noGrp="1"/>
          </p:cNvSpPr>
          <p:nvPr>
            <p:ph type="body" sz="quarter" idx="24"/>
          </p:nvPr>
        </p:nvSpPr>
        <p:spPr>
          <a:xfrm>
            <a:off x="6519862" y="3429000"/>
            <a:ext cx="4448705" cy="2852921"/>
          </a:xfrm>
        </p:spPr>
        <p:txBody>
          <a:bodyPr>
            <a:noAutofit/>
          </a:bodyPr>
          <a:lstStyle/>
          <a:p>
            <a:pPr lvl="0"/>
            <a:r>
              <a:rPr lang="en-US" dirty="0"/>
              <a:t>Click to edit Master text styles</a:t>
            </a:r>
          </a:p>
        </p:txBody>
      </p:sp>
      <p:sp>
        <p:nvSpPr>
          <p:cNvPr id="8" name="Text Placeholder 7">
            <a:extLst>
              <a:ext uri="{FF2B5EF4-FFF2-40B4-BE49-F238E27FC236}">
                <a16:creationId xmlns:a16="http://schemas.microsoft.com/office/drawing/2014/main" id="{F3447C4F-9DF9-4C69-F400-0A0CE9007419}"/>
              </a:ext>
            </a:extLst>
          </p:cNvPr>
          <p:cNvSpPr>
            <a:spLocks noGrp="1"/>
          </p:cNvSpPr>
          <p:nvPr>
            <p:ph type="body" sz="quarter" idx="25"/>
          </p:nvPr>
        </p:nvSpPr>
        <p:spPr>
          <a:xfrm>
            <a:off x="575733" y="4066517"/>
            <a:ext cx="5208059" cy="403200"/>
          </a:xfrm>
        </p:spPr>
        <p:txBody>
          <a:bodyPr anchor="b">
            <a:noAutofit/>
          </a:bodyPr>
          <a:lstStyle>
            <a:lvl1pPr>
              <a:defRPr sz="1250" b="1"/>
            </a:lvl1pPr>
          </a:lstStyle>
          <a:p>
            <a:pPr lvl="0"/>
            <a:r>
              <a:rPr lang="en-US" dirty="0"/>
              <a:t>Click to edit Master text styles</a:t>
            </a:r>
          </a:p>
        </p:txBody>
      </p:sp>
      <p:sp>
        <p:nvSpPr>
          <p:cNvPr id="11" name="Text Placeholder 10">
            <a:extLst>
              <a:ext uri="{FF2B5EF4-FFF2-40B4-BE49-F238E27FC236}">
                <a16:creationId xmlns:a16="http://schemas.microsoft.com/office/drawing/2014/main" id="{15FE6426-8335-E1C3-FB13-43F08A52D6E7}"/>
              </a:ext>
            </a:extLst>
          </p:cNvPr>
          <p:cNvSpPr>
            <a:spLocks noGrp="1"/>
          </p:cNvSpPr>
          <p:nvPr>
            <p:ph type="body" sz="quarter" idx="26"/>
          </p:nvPr>
        </p:nvSpPr>
        <p:spPr>
          <a:xfrm>
            <a:off x="6519862" y="3091241"/>
            <a:ext cx="4448706" cy="2880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05310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Section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442312-9E63-3A81-2CB4-8F85F5C2CD49}"/>
              </a:ext>
            </a:extLst>
          </p:cNvPr>
          <p:cNvSpPr/>
          <p:nvPr userDrawn="1"/>
        </p:nvSpPr>
        <p:spPr>
          <a:xfrm>
            <a:off x="0" y="1945185"/>
            <a:ext cx="3878469" cy="4912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sz="1200"/>
          </a:p>
        </p:txBody>
      </p:sp>
      <p:sp>
        <p:nvSpPr>
          <p:cNvPr id="2" name="Title 1">
            <a:extLst>
              <a:ext uri="{FF2B5EF4-FFF2-40B4-BE49-F238E27FC236}">
                <a16:creationId xmlns:a16="http://schemas.microsoft.com/office/drawing/2014/main" id="{D270176E-FDDF-30CB-EB74-A75B39D053B0}"/>
              </a:ext>
            </a:extLst>
          </p:cNvPr>
          <p:cNvSpPr>
            <a:spLocks noGrp="1"/>
          </p:cNvSpPr>
          <p:nvPr>
            <p:ph type="title"/>
          </p:nvPr>
        </p:nvSpPr>
        <p:spPr>
          <a:xfrm>
            <a:off x="697694" y="501649"/>
            <a:ext cx="10270873" cy="1325563"/>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55C0C34D-8F75-41B3-4243-E45FBD015BCA}"/>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84A13D18-EF04-D403-494B-02A03A28BC5B}"/>
              </a:ext>
            </a:extLst>
          </p:cNvPr>
          <p:cNvSpPr>
            <a:spLocks noGrp="1"/>
          </p:cNvSpPr>
          <p:nvPr>
            <p:ph type="sldNum" sz="quarter" idx="11"/>
          </p:nvPr>
        </p:nvSpPr>
        <p:spPr/>
        <p:txBody>
          <a:bodyPr>
            <a:noAutofit/>
          </a:bodyPr>
          <a:lstStyle/>
          <a:p>
            <a:fld id="{CF6F24BE-8BEB-403A-BDCC-38E201D0662D}" type="slidenum">
              <a:rPr lang="en-ID" smtClean="0"/>
              <a:pPr/>
              <a:t>‹#›</a:t>
            </a:fld>
            <a:endParaRPr lang="en-ID"/>
          </a:p>
        </p:txBody>
      </p:sp>
      <p:sp>
        <p:nvSpPr>
          <p:cNvPr id="11" name="Text Placeholder 10">
            <a:extLst>
              <a:ext uri="{FF2B5EF4-FFF2-40B4-BE49-F238E27FC236}">
                <a16:creationId xmlns:a16="http://schemas.microsoft.com/office/drawing/2014/main" id="{5A0E6078-78A1-619C-E7B0-63DBC649FF44}"/>
              </a:ext>
            </a:extLst>
          </p:cNvPr>
          <p:cNvSpPr>
            <a:spLocks noGrp="1"/>
          </p:cNvSpPr>
          <p:nvPr>
            <p:ph type="body" sz="quarter" idx="13"/>
          </p:nvPr>
        </p:nvSpPr>
        <p:spPr>
          <a:xfrm>
            <a:off x="599017" y="2686751"/>
            <a:ext cx="2702983" cy="3669600"/>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10">
            <a:extLst>
              <a:ext uri="{FF2B5EF4-FFF2-40B4-BE49-F238E27FC236}">
                <a16:creationId xmlns:a16="http://schemas.microsoft.com/office/drawing/2014/main" id="{33E87E0F-2528-3A8B-F312-9C9235E58689}"/>
              </a:ext>
            </a:extLst>
          </p:cNvPr>
          <p:cNvSpPr>
            <a:spLocks noGrp="1"/>
          </p:cNvSpPr>
          <p:nvPr>
            <p:ph type="body" sz="quarter" idx="14"/>
          </p:nvPr>
        </p:nvSpPr>
        <p:spPr>
          <a:xfrm>
            <a:off x="4358771" y="2686751"/>
            <a:ext cx="2850043" cy="36696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6A75F903-A46A-31EE-9532-17999D9477B2}"/>
              </a:ext>
            </a:extLst>
          </p:cNvPr>
          <p:cNvSpPr>
            <a:spLocks noGrp="1"/>
          </p:cNvSpPr>
          <p:nvPr>
            <p:ph type="body" sz="quarter" idx="15"/>
          </p:nvPr>
        </p:nvSpPr>
        <p:spPr>
          <a:xfrm>
            <a:off x="599016" y="2275974"/>
            <a:ext cx="2702984" cy="369600"/>
          </a:xfrm>
        </p:spPr>
        <p:txBody>
          <a:bodyPr anchor="b">
            <a:noAutofit/>
          </a:bodyPr>
          <a:lstStyle>
            <a:lvl1pPr>
              <a:defRPr sz="1250" b="1">
                <a:solidFill>
                  <a:schemeClr val="bg1"/>
                </a:solidFill>
              </a:defRPr>
            </a:lvl1pPr>
          </a:lstStyle>
          <a:p>
            <a:pPr lvl="0"/>
            <a:r>
              <a:rPr lang="en-US" dirty="0"/>
              <a:t>Click to edit Master text styles</a:t>
            </a:r>
          </a:p>
        </p:txBody>
      </p:sp>
      <p:sp>
        <p:nvSpPr>
          <p:cNvPr id="8" name="Text Placeholder 6">
            <a:extLst>
              <a:ext uri="{FF2B5EF4-FFF2-40B4-BE49-F238E27FC236}">
                <a16:creationId xmlns:a16="http://schemas.microsoft.com/office/drawing/2014/main" id="{8746F59D-CF95-DEC8-5CAA-EE08708A535D}"/>
              </a:ext>
            </a:extLst>
          </p:cNvPr>
          <p:cNvSpPr>
            <a:spLocks noGrp="1"/>
          </p:cNvSpPr>
          <p:nvPr>
            <p:ph type="body" sz="quarter" idx="16"/>
          </p:nvPr>
        </p:nvSpPr>
        <p:spPr>
          <a:xfrm>
            <a:off x="4358771" y="2275974"/>
            <a:ext cx="2851200" cy="369600"/>
          </a:xfrm>
        </p:spPr>
        <p:txBody>
          <a:bodyPr anchor="b">
            <a:noAutofit/>
          </a:bodyPr>
          <a:lstStyle>
            <a:lvl1pPr>
              <a:defRPr sz="1250" b="1"/>
            </a:lvl1pPr>
          </a:lstStyle>
          <a:p>
            <a:pPr lvl="0"/>
            <a:r>
              <a:rPr lang="en-US" dirty="0"/>
              <a:t>Click to edit Master text styles</a:t>
            </a:r>
          </a:p>
        </p:txBody>
      </p:sp>
      <p:sp>
        <p:nvSpPr>
          <p:cNvPr id="10" name="Text Placeholder 10">
            <a:extLst>
              <a:ext uri="{FF2B5EF4-FFF2-40B4-BE49-F238E27FC236}">
                <a16:creationId xmlns:a16="http://schemas.microsoft.com/office/drawing/2014/main" id="{BCDD7BE0-BC6C-5AE9-BCEE-9C91EA7B4B4D}"/>
              </a:ext>
            </a:extLst>
          </p:cNvPr>
          <p:cNvSpPr>
            <a:spLocks noGrp="1"/>
          </p:cNvSpPr>
          <p:nvPr>
            <p:ph type="body" sz="quarter" idx="17"/>
          </p:nvPr>
        </p:nvSpPr>
        <p:spPr>
          <a:xfrm>
            <a:off x="8118524" y="2686751"/>
            <a:ext cx="2850043" cy="36696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ext Placeholder 6">
            <a:extLst>
              <a:ext uri="{FF2B5EF4-FFF2-40B4-BE49-F238E27FC236}">
                <a16:creationId xmlns:a16="http://schemas.microsoft.com/office/drawing/2014/main" id="{6C0FB17E-6098-251C-5B8E-56C2FE57DE90}"/>
              </a:ext>
            </a:extLst>
          </p:cNvPr>
          <p:cNvSpPr>
            <a:spLocks noGrp="1"/>
          </p:cNvSpPr>
          <p:nvPr>
            <p:ph type="body" sz="quarter" idx="18"/>
          </p:nvPr>
        </p:nvSpPr>
        <p:spPr>
          <a:xfrm>
            <a:off x="8117367" y="2275974"/>
            <a:ext cx="2851200" cy="3696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271824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EB1E-7063-62F6-6178-84A09252DBC1}"/>
              </a:ext>
            </a:extLst>
          </p:cNvPr>
          <p:cNvSpPr>
            <a:spLocks noGrp="1"/>
          </p:cNvSpPr>
          <p:nvPr>
            <p:ph type="title"/>
          </p:nvPr>
        </p:nvSpPr>
        <p:spPr>
          <a:xfrm>
            <a:off x="599017" y="583764"/>
            <a:ext cx="10369550" cy="9624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3F688764-10F6-E04C-94EB-0287F12582B9}"/>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96932E04-1353-E30E-552C-E54A3DA07469}"/>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5" name="Chart Placeholder 22">
            <a:extLst>
              <a:ext uri="{FF2B5EF4-FFF2-40B4-BE49-F238E27FC236}">
                <a16:creationId xmlns:a16="http://schemas.microsoft.com/office/drawing/2014/main" id="{10D922AA-24B6-6B14-7A38-DBC7EDED764B}"/>
              </a:ext>
            </a:extLst>
          </p:cNvPr>
          <p:cNvSpPr>
            <a:spLocks noGrp="1"/>
          </p:cNvSpPr>
          <p:nvPr>
            <p:ph type="chart" sz="quarter" idx="26"/>
          </p:nvPr>
        </p:nvSpPr>
        <p:spPr>
          <a:xfrm>
            <a:off x="1200000" y="1738097"/>
            <a:ext cx="2037784" cy="1684283"/>
          </a:xfrm>
        </p:spPr>
        <p:txBody>
          <a:bodyPr/>
          <a:lstStyle/>
          <a:p>
            <a:endParaRPr lang="en-US" dirty="0"/>
          </a:p>
        </p:txBody>
      </p:sp>
      <p:sp>
        <p:nvSpPr>
          <p:cNvPr id="8" name="Text Placeholder 10">
            <a:extLst>
              <a:ext uri="{FF2B5EF4-FFF2-40B4-BE49-F238E27FC236}">
                <a16:creationId xmlns:a16="http://schemas.microsoft.com/office/drawing/2014/main" id="{6FB6B8F6-C436-9978-2F4B-4A4FAEFE5201}"/>
              </a:ext>
            </a:extLst>
          </p:cNvPr>
          <p:cNvSpPr>
            <a:spLocks noGrp="1"/>
          </p:cNvSpPr>
          <p:nvPr>
            <p:ph type="body" sz="quarter" idx="29"/>
          </p:nvPr>
        </p:nvSpPr>
        <p:spPr>
          <a:xfrm>
            <a:off x="1031381" y="4112515"/>
            <a:ext cx="2396467" cy="2402400"/>
          </a:xfrm>
        </p:spPr>
        <p:txBody>
          <a:bodyPr/>
          <a:lstStyle/>
          <a:p>
            <a:pPr lvl="0"/>
            <a:r>
              <a:rPr lang="en-US" dirty="0"/>
              <a:t>Click to edit Master text styles</a:t>
            </a:r>
          </a:p>
        </p:txBody>
      </p:sp>
      <p:sp>
        <p:nvSpPr>
          <p:cNvPr id="9" name="Picture Placeholder 8">
            <a:extLst>
              <a:ext uri="{FF2B5EF4-FFF2-40B4-BE49-F238E27FC236}">
                <a16:creationId xmlns:a16="http://schemas.microsoft.com/office/drawing/2014/main" id="{6504E407-1287-6C2D-410A-98BC0C867445}"/>
              </a:ext>
            </a:extLst>
          </p:cNvPr>
          <p:cNvSpPr>
            <a:spLocks noGrp="1"/>
          </p:cNvSpPr>
          <p:nvPr>
            <p:ph type="pic" sz="quarter" idx="28"/>
          </p:nvPr>
        </p:nvSpPr>
        <p:spPr>
          <a:xfrm>
            <a:off x="4583792" y="1711315"/>
            <a:ext cx="2400000" cy="4802400"/>
          </a:xfrm>
        </p:spPr>
        <p:txBody>
          <a:bodyPr/>
          <a:lstStyle/>
          <a:p>
            <a:endParaRPr lang="en-UZ"/>
          </a:p>
        </p:txBody>
      </p:sp>
      <p:sp>
        <p:nvSpPr>
          <p:cNvPr id="10" name="Chart Placeholder 22">
            <a:extLst>
              <a:ext uri="{FF2B5EF4-FFF2-40B4-BE49-F238E27FC236}">
                <a16:creationId xmlns:a16="http://schemas.microsoft.com/office/drawing/2014/main" id="{1BE74FB2-1D73-647C-5C92-0AA274565BB5}"/>
              </a:ext>
            </a:extLst>
          </p:cNvPr>
          <p:cNvSpPr>
            <a:spLocks noGrp="1"/>
          </p:cNvSpPr>
          <p:nvPr>
            <p:ph type="chart" sz="quarter" idx="30"/>
          </p:nvPr>
        </p:nvSpPr>
        <p:spPr>
          <a:xfrm>
            <a:off x="8329800" y="1738097"/>
            <a:ext cx="2037784" cy="1684283"/>
          </a:xfrm>
        </p:spPr>
        <p:txBody>
          <a:bodyPr/>
          <a:lstStyle/>
          <a:p>
            <a:endParaRPr lang="en-US" dirty="0"/>
          </a:p>
        </p:txBody>
      </p:sp>
      <p:sp>
        <p:nvSpPr>
          <p:cNvPr id="11" name="Text Placeholder 10">
            <a:extLst>
              <a:ext uri="{FF2B5EF4-FFF2-40B4-BE49-F238E27FC236}">
                <a16:creationId xmlns:a16="http://schemas.microsoft.com/office/drawing/2014/main" id="{427C4768-2F14-E327-6DA3-6E37F58CFABC}"/>
              </a:ext>
            </a:extLst>
          </p:cNvPr>
          <p:cNvSpPr>
            <a:spLocks noGrp="1"/>
          </p:cNvSpPr>
          <p:nvPr>
            <p:ph type="body" sz="quarter" idx="31"/>
          </p:nvPr>
        </p:nvSpPr>
        <p:spPr>
          <a:xfrm>
            <a:off x="1031381" y="3535556"/>
            <a:ext cx="2396467"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2" name="Text Placeholder 10">
            <a:extLst>
              <a:ext uri="{FF2B5EF4-FFF2-40B4-BE49-F238E27FC236}">
                <a16:creationId xmlns:a16="http://schemas.microsoft.com/office/drawing/2014/main" id="{9E210F19-1CD2-510F-9EF1-7A725C1F083E}"/>
              </a:ext>
            </a:extLst>
          </p:cNvPr>
          <p:cNvSpPr>
            <a:spLocks noGrp="1"/>
          </p:cNvSpPr>
          <p:nvPr>
            <p:ph type="body" sz="quarter" idx="32"/>
          </p:nvPr>
        </p:nvSpPr>
        <p:spPr>
          <a:xfrm>
            <a:off x="8148693"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id="{001CE4C3-5BFE-BA45-1C06-0F5D8259E689}"/>
              </a:ext>
            </a:extLst>
          </p:cNvPr>
          <p:cNvSpPr>
            <a:spLocks noGrp="1"/>
          </p:cNvSpPr>
          <p:nvPr>
            <p:ph type="body" sz="quarter" idx="33"/>
          </p:nvPr>
        </p:nvSpPr>
        <p:spPr>
          <a:xfrm>
            <a:off x="8154626" y="4111315"/>
            <a:ext cx="2402400" cy="2402400"/>
          </a:xfrm>
        </p:spPr>
        <p:txBody>
          <a:bodyPr/>
          <a:lstStyle/>
          <a:p>
            <a:pPr lvl="0"/>
            <a:r>
              <a:rPr lang="en-US" dirty="0"/>
              <a:t>Click to edit Master text styles</a:t>
            </a:r>
          </a:p>
        </p:txBody>
      </p:sp>
    </p:spTree>
    <p:extLst>
      <p:ext uri="{BB962C8B-B14F-4D97-AF65-F5344CB8AC3E}">
        <p14:creationId xmlns:p14="http://schemas.microsoft.com/office/powerpoint/2010/main" val="402575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EB1E-7063-62F6-6178-84A09252DBC1}"/>
              </a:ext>
            </a:extLst>
          </p:cNvPr>
          <p:cNvSpPr>
            <a:spLocks noGrp="1"/>
          </p:cNvSpPr>
          <p:nvPr>
            <p:ph type="title"/>
          </p:nvPr>
        </p:nvSpPr>
        <p:spPr>
          <a:xfrm>
            <a:off x="599017" y="583764"/>
            <a:ext cx="10369550" cy="9624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3F688764-10F6-E04C-94EB-0287F12582B9}"/>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96932E04-1353-E30E-552C-E54A3DA07469}"/>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Chart Placeholder 22">
            <a:extLst>
              <a:ext uri="{FF2B5EF4-FFF2-40B4-BE49-F238E27FC236}">
                <a16:creationId xmlns:a16="http://schemas.microsoft.com/office/drawing/2014/main" id="{10D922AA-24B6-6B14-7A38-DBC7EDED764B}"/>
              </a:ext>
            </a:extLst>
          </p:cNvPr>
          <p:cNvSpPr>
            <a:spLocks noGrp="1"/>
          </p:cNvSpPr>
          <p:nvPr>
            <p:ph type="chart" sz="quarter" idx="26"/>
          </p:nvPr>
        </p:nvSpPr>
        <p:spPr>
          <a:xfrm>
            <a:off x="1237772" y="1738097"/>
            <a:ext cx="2037784" cy="1684283"/>
          </a:xfrm>
        </p:spPr>
        <p:txBody>
          <a:bodyPr/>
          <a:lstStyle/>
          <a:p>
            <a:endParaRPr lang="en-US" dirty="0"/>
          </a:p>
        </p:txBody>
      </p:sp>
      <p:sp>
        <p:nvSpPr>
          <p:cNvPr id="8" name="Text Placeholder 10">
            <a:extLst>
              <a:ext uri="{FF2B5EF4-FFF2-40B4-BE49-F238E27FC236}">
                <a16:creationId xmlns:a16="http://schemas.microsoft.com/office/drawing/2014/main" id="{6FB6B8F6-C436-9978-2F4B-4A4FAEFE5201}"/>
              </a:ext>
            </a:extLst>
          </p:cNvPr>
          <p:cNvSpPr>
            <a:spLocks noGrp="1"/>
          </p:cNvSpPr>
          <p:nvPr>
            <p:ph type="body" sz="quarter" idx="29"/>
          </p:nvPr>
        </p:nvSpPr>
        <p:spPr>
          <a:xfrm>
            <a:off x="1054623" y="4123971"/>
            <a:ext cx="2402400" cy="2402400"/>
          </a:xfrm>
        </p:spPr>
        <p:txBody>
          <a:bodyPr/>
          <a:lstStyle/>
          <a:p>
            <a:pPr lvl="0"/>
            <a:r>
              <a:rPr lang="en-US" dirty="0"/>
              <a:t>Click to edit Master text styles</a:t>
            </a:r>
          </a:p>
        </p:txBody>
      </p:sp>
      <p:sp>
        <p:nvSpPr>
          <p:cNvPr id="10" name="Chart Placeholder 22">
            <a:extLst>
              <a:ext uri="{FF2B5EF4-FFF2-40B4-BE49-F238E27FC236}">
                <a16:creationId xmlns:a16="http://schemas.microsoft.com/office/drawing/2014/main" id="{1BE74FB2-1D73-647C-5C92-0AA274565BB5}"/>
              </a:ext>
            </a:extLst>
          </p:cNvPr>
          <p:cNvSpPr>
            <a:spLocks noGrp="1"/>
          </p:cNvSpPr>
          <p:nvPr>
            <p:ph type="chart" sz="quarter" idx="30"/>
          </p:nvPr>
        </p:nvSpPr>
        <p:spPr>
          <a:xfrm>
            <a:off x="8329800" y="1738097"/>
            <a:ext cx="2037784" cy="1684283"/>
          </a:xfrm>
        </p:spPr>
        <p:txBody>
          <a:bodyPr/>
          <a:lstStyle/>
          <a:p>
            <a:endParaRPr lang="en-US" dirty="0"/>
          </a:p>
        </p:txBody>
      </p:sp>
      <p:sp>
        <p:nvSpPr>
          <p:cNvPr id="11" name="Text Placeholder 10">
            <a:extLst>
              <a:ext uri="{FF2B5EF4-FFF2-40B4-BE49-F238E27FC236}">
                <a16:creationId xmlns:a16="http://schemas.microsoft.com/office/drawing/2014/main" id="{427C4768-2F14-E327-6DA3-6E37F58CFABC}"/>
              </a:ext>
            </a:extLst>
          </p:cNvPr>
          <p:cNvSpPr>
            <a:spLocks noGrp="1"/>
          </p:cNvSpPr>
          <p:nvPr>
            <p:ph type="body" sz="quarter" idx="31"/>
          </p:nvPr>
        </p:nvSpPr>
        <p:spPr>
          <a:xfrm>
            <a:off x="1057469"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2" name="Text Placeholder 10">
            <a:extLst>
              <a:ext uri="{FF2B5EF4-FFF2-40B4-BE49-F238E27FC236}">
                <a16:creationId xmlns:a16="http://schemas.microsoft.com/office/drawing/2014/main" id="{9E210F19-1CD2-510F-9EF1-7A725C1F083E}"/>
              </a:ext>
            </a:extLst>
          </p:cNvPr>
          <p:cNvSpPr>
            <a:spLocks noGrp="1"/>
          </p:cNvSpPr>
          <p:nvPr>
            <p:ph type="body" sz="quarter" idx="32"/>
          </p:nvPr>
        </p:nvSpPr>
        <p:spPr>
          <a:xfrm>
            <a:off x="8148693"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id="{001CE4C3-5BFE-BA45-1C06-0F5D8259E689}"/>
              </a:ext>
            </a:extLst>
          </p:cNvPr>
          <p:cNvSpPr>
            <a:spLocks noGrp="1"/>
          </p:cNvSpPr>
          <p:nvPr>
            <p:ph type="body" sz="quarter" idx="33"/>
          </p:nvPr>
        </p:nvSpPr>
        <p:spPr>
          <a:xfrm>
            <a:off x="8154626" y="4111315"/>
            <a:ext cx="2402400" cy="2402400"/>
          </a:xfrm>
        </p:spPr>
        <p:txBody>
          <a:bodyPr/>
          <a:lstStyle/>
          <a:p>
            <a:pPr lvl="0"/>
            <a:r>
              <a:rPr lang="en-US" dirty="0"/>
              <a:t>Click to edit Master text styles</a:t>
            </a:r>
          </a:p>
        </p:txBody>
      </p:sp>
      <p:sp>
        <p:nvSpPr>
          <p:cNvPr id="6" name="Chart Placeholder 22">
            <a:extLst>
              <a:ext uri="{FF2B5EF4-FFF2-40B4-BE49-F238E27FC236}">
                <a16:creationId xmlns:a16="http://schemas.microsoft.com/office/drawing/2014/main" id="{6034BEDD-4A10-0EE9-2B80-CC48F6463E58}"/>
              </a:ext>
            </a:extLst>
          </p:cNvPr>
          <p:cNvSpPr>
            <a:spLocks noGrp="1"/>
          </p:cNvSpPr>
          <p:nvPr>
            <p:ph type="chart" sz="quarter" idx="34"/>
          </p:nvPr>
        </p:nvSpPr>
        <p:spPr>
          <a:xfrm>
            <a:off x="4764900" y="1738097"/>
            <a:ext cx="2037784" cy="1684283"/>
          </a:xfrm>
        </p:spPr>
        <p:txBody>
          <a:bodyPr/>
          <a:lstStyle/>
          <a:p>
            <a:endParaRPr lang="en-US" dirty="0"/>
          </a:p>
        </p:txBody>
      </p:sp>
      <p:sp>
        <p:nvSpPr>
          <p:cNvPr id="15" name="Text Placeholder 10">
            <a:extLst>
              <a:ext uri="{FF2B5EF4-FFF2-40B4-BE49-F238E27FC236}">
                <a16:creationId xmlns:a16="http://schemas.microsoft.com/office/drawing/2014/main" id="{9AF6507D-02F3-DCED-4A26-289016D4AA40}"/>
              </a:ext>
            </a:extLst>
          </p:cNvPr>
          <p:cNvSpPr>
            <a:spLocks noGrp="1"/>
          </p:cNvSpPr>
          <p:nvPr>
            <p:ph type="body" sz="quarter" idx="35"/>
          </p:nvPr>
        </p:nvSpPr>
        <p:spPr>
          <a:xfrm>
            <a:off x="4592749"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id="{1DD65D9A-82AD-5F53-C8F5-B476568A76BB}"/>
              </a:ext>
            </a:extLst>
          </p:cNvPr>
          <p:cNvSpPr>
            <a:spLocks noGrp="1"/>
          </p:cNvSpPr>
          <p:nvPr>
            <p:ph type="body" sz="quarter" idx="36"/>
          </p:nvPr>
        </p:nvSpPr>
        <p:spPr>
          <a:xfrm>
            <a:off x="4604627" y="4111315"/>
            <a:ext cx="2402400" cy="2402400"/>
          </a:xfrm>
        </p:spPr>
        <p:txBody>
          <a:bodyPr/>
          <a:lstStyle/>
          <a:p>
            <a:pPr lvl="0"/>
            <a:r>
              <a:rPr lang="en-US" dirty="0"/>
              <a:t>Click to edit Master text styles</a:t>
            </a:r>
          </a:p>
        </p:txBody>
      </p:sp>
    </p:spTree>
    <p:extLst>
      <p:ext uri="{BB962C8B-B14F-4D97-AF65-F5344CB8AC3E}">
        <p14:creationId xmlns:p14="http://schemas.microsoft.com/office/powerpoint/2010/main" val="686744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EB1E-7063-62F6-6178-84A09252DBC1}"/>
              </a:ext>
            </a:extLst>
          </p:cNvPr>
          <p:cNvSpPr>
            <a:spLocks noGrp="1"/>
          </p:cNvSpPr>
          <p:nvPr>
            <p:ph type="title"/>
          </p:nvPr>
        </p:nvSpPr>
        <p:spPr>
          <a:xfrm>
            <a:off x="599017" y="583764"/>
            <a:ext cx="10369550" cy="9624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3F688764-10F6-E04C-94EB-0287F12582B9}"/>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96932E04-1353-E30E-552C-E54A3DA07469}"/>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Chart Placeholder 22">
            <a:extLst>
              <a:ext uri="{FF2B5EF4-FFF2-40B4-BE49-F238E27FC236}">
                <a16:creationId xmlns:a16="http://schemas.microsoft.com/office/drawing/2014/main" id="{10D922AA-24B6-6B14-7A38-DBC7EDED764B}"/>
              </a:ext>
            </a:extLst>
          </p:cNvPr>
          <p:cNvSpPr>
            <a:spLocks noGrp="1"/>
          </p:cNvSpPr>
          <p:nvPr>
            <p:ph type="chart" sz="quarter" idx="26"/>
          </p:nvPr>
        </p:nvSpPr>
        <p:spPr>
          <a:xfrm>
            <a:off x="758041" y="1738097"/>
            <a:ext cx="2037784" cy="1684283"/>
          </a:xfrm>
        </p:spPr>
        <p:txBody>
          <a:bodyPr/>
          <a:lstStyle/>
          <a:p>
            <a:endParaRPr lang="en-US" dirty="0"/>
          </a:p>
        </p:txBody>
      </p:sp>
      <p:sp>
        <p:nvSpPr>
          <p:cNvPr id="8" name="Text Placeholder 10">
            <a:extLst>
              <a:ext uri="{FF2B5EF4-FFF2-40B4-BE49-F238E27FC236}">
                <a16:creationId xmlns:a16="http://schemas.microsoft.com/office/drawing/2014/main" id="{6FB6B8F6-C436-9978-2F4B-4A4FAEFE5201}"/>
              </a:ext>
            </a:extLst>
          </p:cNvPr>
          <p:cNvSpPr>
            <a:spLocks noGrp="1"/>
          </p:cNvSpPr>
          <p:nvPr>
            <p:ph type="body" sz="quarter" idx="29"/>
          </p:nvPr>
        </p:nvSpPr>
        <p:spPr>
          <a:xfrm>
            <a:off x="575733" y="4111315"/>
            <a:ext cx="2402400" cy="2402400"/>
          </a:xfrm>
        </p:spPr>
        <p:txBody>
          <a:bodyPr/>
          <a:lstStyle/>
          <a:p>
            <a:pPr lvl="0"/>
            <a:r>
              <a:rPr lang="en-US" dirty="0"/>
              <a:t>Click to edit Master text styles</a:t>
            </a:r>
          </a:p>
        </p:txBody>
      </p:sp>
      <p:sp>
        <p:nvSpPr>
          <p:cNvPr id="10" name="Chart Placeholder 22">
            <a:extLst>
              <a:ext uri="{FF2B5EF4-FFF2-40B4-BE49-F238E27FC236}">
                <a16:creationId xmlns:a16="http://schemas.microsoft.com/office/drawing/2014/main" id="{1BE74FB2-1D73-647C-5C92-0AA274565BB5}"/>
              </a:ext>
            </a:extLst>
          </p:cNvPr>
          <p:cNvSpPr>
            <a:spLocks noGrp="1"/>
          </p:cNvSpPr>
          <p:nvPr>
            <p:ph type="chart" sz="quarter" idx="30"/>
          </p:nvPr>
        </p:nvSpPr>
        <p:spPr>
          <a:xfrm>
            <a:off x="8735824" y="1744717"/>
            <a:ext cx="2037784" cy="1684283"/>
          </a:xfrm>
        </p:spPr>
        <p:txBody>
          <a:bodyPr/>
          <a:lstStyle/>
          <a:p>
            <a:endParaRPr lang="en-US" dirty="0"/>
          </a:p>
        </p:txBody>
      </p:sp>
      <p:sp>
        <p:nvSpPr>
          <p:cNvPr id="11" name="Text Placeholder 10">
            <a:extLst>
              <a:ext uri="{FF2B5EF4-FFF2-40B4-BE49-F238E27FC236}">
                <a16:creationId xmlns:a16="http://schemas.microsoft.com/office/drawing/2014/main" id="{427C4768-2F14-E327-6DA3-6E37F58CFABC}"/>
              </a:ext>
            </a:extLst>
          </p:cNvPr>
          <p:cNvSpPr>
            <a:spLocks noGrp="1"/>
          </p:cNvSpPr>
          <p:nvPr>
            <p:ph type="body" sz="quarter" idx="31"/>
          </p:nvPr>
        </p:nvSpPr>
        <p:spPr>
          <a:xfrm>
            <a:off x="581086" y="3537499"/>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2" name="Text Placeholder 10">
            <a:extLst>
              <a:ext uri="{FF2B5EF4-FFF2-40B4-BE49-F238E27FC236}">
                <a16:creationId xmlns:a16="http://schemas.microsoft.com/office/drawing/2014/main" id="{9E210F19-1CD2-510F-9EF1-7A725C1F083E}"/>
              </a:ext>
            </a:extLst>
          </p:cNvPr>
          <p:cNvSpPr>
            <a:spLocks noGrp="1"/>
          </p:cNvSpPr>
          <p:nvPr>
            <p:ph type="body" sz="quarter" idx="32"/>
          </p:nvPr>
        </p:nvSpPr>
        <p:spPr>
          <a:xfrm>
            <a:off x="8554717" y="3540182"/>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id="{001CE4C3-5BFE-BA45-1C06-0F5D8259E689}"/>
              </a:ext>
            </a:extLst>
          </p:cNvPr>
          <p:cNvSpPr>
            <a:spLocks noGrp="1"/>
          </p:cNvSpPr>
          <p:nvPr>
            <p:ph type="body" sz="quarter" idx="33"/>
          </p:nvPr>
        </p:nvSpPr>
        <p:spPr>
          <a:xfrm>
            <a:off x="8566167" y="4111315"/>
            <a:ext cx="2402400" cy="2402400"/>
          </a:xfrm>
        </p:spPr>
        <p:txBody>
          <a:bodyPr/>
          <a:lstStyle/>
          <a:p>
            <a:pPr lvl="0"/>
            <a:r>
              <a:rPr lang="en-US" dirty="0"/>
              <a:t>Click to edit Master text styles</a:t>
            </a:r>
          </a:p>
        </p:txBody>
      </p:sp>
      <p:sp>
        <p:nvSpPr>
          <p:cNvPr id="6" name="Chart Placeholder 22">
            <a:extLst>
              <a:ext uri="{FF2B5EF4-FFF2-40B4-BE49-F238E27FC236}">
                <a16:creationId xmlns:a16="http://schemas.microsoft.com/office/drawing/2014/main" id="{6034BEDD-4A10-0EE9-2B80-CC48F6463E58}"/>
              </a:ext>
            </a:extLst>
          </p:cNvPr>
          <p:cNvSpPr>
            <a:spLocks noGrp="1"/>
          </p:cNvSpPr>
          <p:nvPr>
            <p:ph type="chart" sz="quarter" idx="34"/>
          </p:nvPr>
        </p:nvSpPr>
        <p:spPr>
          <a:xfrm>
            <a:off x="3370625" y="1744717"/>
            <a:ext cx="2037784" cy="1684283"/>
          </a:xfrm>
        </p:spPr>
        <p:txBody>
          <a:bodyPr/>
          <a:lstStyle/>
          <a:p>
            <a:endParaRPr lang="en-US" dirty="0"/>
          </a:p>
        </p:txBody>
      </p:sp>
      <p:sp>
        <p:nvSpPr>
          <p:cNvPr id="15" name="Text Placeholder 10">
            <a:extLst>
              <a:ext uri="{FF2B5EF4-FFF2-40B4-BE49-F238E27FC236}">
                <a16:creationId xmlns:a16="http://schemas.microsoft.com/office/drawing/2014/main" id="{9AF6507D-02F3-DCED-4A26-289016D4AA40}"/>
              </a:ext>
            </a:extLst>
          </p:cNvPr>
          <p:cNvSpPr>
            <a:spLocks noGrp="1"/>
          </p:cNvSpPr>
          <p:nvPr>
            <p:ph type="body" sz="quarter" idx="35"/>
          </p:nvPr>
        </p:nvSpPr>
        <p:spPr>
          <a:xfrm>
            <a:off x="3189519" y="3537499"/>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id="{1DD65D9A-82AD-5F53-C8F5-B476568A76BB}"/>
              </a:ext>
            </a:extLst>
          </p:cNvPr>
          <p:cNvSpPr>
            <a:spLocks noGrp="1"/>
          </p:cNvSpPr>
          <p:nvPr>
            <p:ph type="body" sz="quarter" idx="36"/>
          </p:nvPr>
        </p:nvSpPr>
        <p:spPr>
          <a:xfrm>
            <a:off x="3189518" y="4111315"/>
            <a:ext cx="2402400" cy="2402400"/>
          </a:xfrm>
        </p:spPr>
        <p:txBody>
          <a:bodyPr/>
          <a:lstStyle/>
          <a:p>
            <a:pPr lvl="0"/>
            <a:r>
              <a:rPr lang="en-US" dirty="0"/>
              <a:t>Click to edit Master text styles</a:t>
            </a:r>
          </a:p>
        </p:txBody>
      </p:sp>
      <p:sp>
        <p:nvSpPr>
          <p:cNvPr id="7" name="Text Placeholder 10">
            <a:extLst>
              <a:ext uri="{FF2B5EF4-FFF2-40B4-BE49-F238E27FC236}">
                <a16:creationId xmlns:a16="http://schemas.microsoft.com/office/drawing/2014/main" id="{8B133C47-E461-5076-CFB7-81D33483F782}"/>
              </a:ext>
            </a:extLst>
          </p:cNvPr>
          <p:cNvSpPr>
            <a:spLocks noGrp="1"/>
          </p:cNvSpPr>
          <p:nvPr>
            <p:ph type="body" sz="quarter" idx="37"/>
          </p:nvPr>
        </p:nvSpPr>
        <p:spPr>
          <a:xfrm>
            <a:off x="5971041" y="4111315"/>
            <a:ext cx="2402400" cy="2402400"/>
          </a:xfrm>
        </p:spPr>
        <p:txBody>
          <a:bodyPr/>
          <a:lstStyle/>
          <a:p>
            <a:pPr lvl="0"/>
            <a:r>
              <a:rPr lang="en-US" dirty="0"/>
              <a:t>Click to edit Master text styles</a:t>
            </a:r>
          </a:p>
        </p:txBody>
      </p:sp>
      <p:sp>
        <p:nvSpPr>
          <p:cNvPr id="9" name="Text Placeholder 10">
            <a:extLst>
              <a:ext uri="{FF2B5EF4-FFF2-40B4-BE49-F238E27FC236}">
                <a16:creationId xmlns:a16="http://schemas.microsoft.com/office/drawing/2014/main" id="{4610F9E3-7283-B27D-D134-C4587A578220}"/>
              </a:ext>
            </a:extLst>
          </p:cNvPr>
          <p:cNvSpPr>
            <a:spLocks noGrp="1"/>
          </p:cNvSpPr>
          <p:nvPr>
            <p:ph type="body" sz="quarter" idx="38"/>
          </p:nvPr>
        </p:nvSpPr>
        <p:spPr>
          <a:xfrm>
            <a:off x="5971041" y="35304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4" name="Chart Placeholder 22">
            <a:extLst>
              <a:ext uri="{FF2B5EF4-FFF2-40B4-BE49-F238E27FC236}">
                <a16:creationId xmlns:a16="http://schemas.microsoft.com/office/drawing/2014/main" id="{55CE330B-87B2-E709-8431-E977F2430003}"/>
              </a:ext>
            </a:extLst>
          </p:cNvPr>
          <p:cNvSpPr>
            <a:spLocks noGrp="1"/>
          </p:cNvSpPr>
          <p:nvPr>
            <p:ph type="chart" sz="quarter" idx="39"/>
          </p:nvPr>
        </p:nvSpPr>
        <p:spPr>
          <a:xfrm>
            <a:off x="6152148" y="1744717"/>
            <a:ext cx="2037784" cy="1684283"/>
          </a:xfrm>
        </p:spPr>
        <p:txBody>
          <a:bodyPr/>
          <a:lstStyle/>
          <a:p>
            <a:endParaRPr lang="en-US" dirty="0"/>
          </a:p>
        </p:txBody>
      </p:sp>
    </p:spTree>
    <p:extLst>
      <p:ext uri="{BB962C8B-B14F-4D97-AF65-F5344CB8AC3E}">
        <p14:creationId xmlns:p14="http://schemas.microsoft.com/office/powerpoint/2010/main" val="1492805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8A9BB-4EB7-026F-4816-EB928B5DD1D3}"/>
              </a:ext>
            </a:extLst>
          </p:cNvPr>
          <p:cNvSpPr>
            <a:spLocks noGrp="1"/>
          </p:cNvSpPr>
          <p:nvPr>
            <p:ph type="title"/>
          </p:nvPr>
        </p:nvSpPr>
        <p:spPr>
          <a:xfrm>
            <a:off x="599017" y="583764"/>
            <a:ext cx="10369550" cy="9600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0B15F750-4EF6-B33F-4FD2-2D9576B1F34B}"/>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0BB428C6-0B9B-0025-A8AE-3EE85EAAD742}"/>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Table Placeholder 5">
            <a:extLst>
              <a:ext uri="{FF2B5EF4-FFF2-40B4-BE49-F238E27FC236}">
                <a16:creationId xmlns:a16="http://schemas.microsoft.com/office/drawing/2014/main" id="{C73C4683-1814-6BFA-2362-08272BB995A4}"/>
              </a:ext>
            </a:extLst>
          </p:cNvPr>
          <p:cNvSpPr>
            <a:spLocks noGrp="1"/>
          </p:cNvSpPr>
          <p:nvPr>
            <p:ph type="tbl" sz="quarter" idx="12"/>
          </p:nvPr>
        </p:nvSpPr>
        <p:spPr>
          <a:xfrm>
            <a:off x="1184191" y="2398620"/>
            <a:ext cx="9199200" cy="3875617"/>
          </a:xfrm>
        </p:spPr>
        <p:txBody>
          <a:bodyPr/>
          <a:lstStyle/>
          <a:p>
            <a:endParaRPr lang="en-UZ"/>
          </a:p>
        </p:txBody>
      </p:sp>
      <p:sp>
        <p:nvSpPr>
          <p:cNvPr id="8" name="Text Placeholder 7">
            <a:extLst>
              <a:ext uri="{FF2B5EF4-FFF2-40B4-BE49-F238E27FC236}">
                <a16:creationId xmlns:a16="http://schemas.microsoft.com/office/drawing/2014/main" id="{3524791E-5C2D-05F7-7815-AE0E39BA947C}"/>
              </a:ext>
            </a:extLst>
          </p:cNvPr>
          <p:cNvSpPr>
            <a:spLocks noGrp="1"/>
          </p:cNvSpPr>
          <p:nvPr>
            <p:ph type="body" sz="quarter" idx="13"/>
          </p:nvPr>
        </p:nvSpPr>
        <p:spPr>
          <a:xfrm>
            <a:off x="1184358" y="1875366"/>
            <a:ext cx="9199033" cy="388800"/>
          </a:xfrm>
        </p:spPr>
        <p:txBody>
          <a:bodyPr anchor="b"/>
          <a:lstStyle/>
          <a:p>
            <a:pPr lvl="0"/>
            <a:r>
              <a:rPr lang="en-US" dirty="0"/>
              <a:t>Click to edit Master text styles</a:t>
            </a:r>
          </a:p>
        </p:txBody>
      </p:sp>
    </p:spTree>
    <p:extLst>
      <p:ext uri="{BB962C8B-B14F-4D97-AF65-F5344CB8AC3E}">
        <p14:creationId xmlns:p14="http://schemas.microsoft.com/office/powerpoint/2010/main" val="1050696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01C7-D54C-B4CE-4985-D871336E5E7E}"/>
              </a:ext>
            </a:extLst>
          </p:cNvPr>
          <p:cNvSpPr>
            <a:spLocks noGrp="1"/>
          </p:cNvSpPr>
          <p:nvPr>
            <p:ph type="title"/>
          </p:nvPr>
        </p:nvSpPr>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207397F2-212D-3A9C-585D-F7362936EAC0}"/>
              </a:ext>
            </a:extLst>
          </p:cNvPr>
          <p:cNvSpPr>
            <a:spLocks noGrp="1"/>
          </p:cNvSpPr>
          <p:nvPr>
            <p:ph type="ftr" sz="quarter" idx="10"/>
          </p:nvPr>
        </p:nvSpPr>
        <p:spPr/>
        <p:txBody>
          <a:bodyPr/>
          <a:lstStyle/>
          <a:p>
            <a:r>
              <a:rPr lang="en-ID"/>
              <a:t>PRESENTATION TITLE</a:t>
            </a:r>
            <a:endParaRPr lang="en-ID" dirty="0"/>
          </a:p>
        </p:txBody>
      </p:sp>
      <p:sp>
        <p:nvSpPr>
          <p:cNvPr id="4" name="Slide Number Placeholder 3">
            <a:extLst>
              <a:ext uri="{FF2B5EF4-FFF2-40B4-BE49-F238E27FC236}">
                <a16:creationId xmlns:a16="http://schemas.microsoft.com/office/drawing/2014/main" id="{AD5C6FE0-5103-FAEE-F71B-5E68DD283BEA}"/>
              </a:ext>
            </a:extLst>
          </p:cNvPr>
          <p:cNvSpPr>
            <a:spLocks noGrp="1"/>
          </p:cNvSpPr>
          <p:nvPr>
            <p:ph type="sldNum" sz="quarter" idx="11"/>
          </p:nvPr>
        </p:nvSpPr>
        <p:spPr/>
        <p:txBody>
          <a:bodyPr/>
          <a:lstStyle/>
          <a:p>
            <a:fld id="{CF6F24BE-8BEB-403A-BDCC-38E201D0662D}" type="slidenum">
              <a:rPr lang="en-ID" smtClean="0"/>
              <a:pPr/>
              <a:t>‹#›</a:t>
            </a:fld>
            <a:endParaRPr lang="en-ID"/>
          </a:p>
        </p:txBody>
      </p:sp>
    </p:spTree>
    <p:extLst>
      <p:ext uri="{BB962C8B-B14F-4D97-AF65-F5344CB8AC3E}">
        <p14:creationId xmlns:p14="http://schemas.microsoft.com/office/powerpoint/2010/main" val="4182109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CED2E36-BADF-8412-F354-96F2041DC9D9}"/>
              </a:ext>
            </a:extLst>
          </p:cNvPr>
          <p:cNvSpPr>
            <a:spLocks noGrp="1"/>
          </p:cNvSpPr>
          <p:nvPr>
            <p:ph type="ftr" sz="quarter" idx="10"/>
          </p:nvPr>
        </p:nvSpPr>
        <p:spPr/>
        <p:txBody>
          <a:bodyPr/>
          <a:lstStyle/>
          <a:p>
            <a:r>
              <a:rPr lang="en-ID"/>
              <a:t>PRESENTATION TITLE</a:t>
            </a:r>
            <a:endParaRPr lang="en-ID" dirty="0"/>
          </a:p>
        </p:txBody>
      </p:sp>
      <p:sp>
        <p:nvSpPr>
          <p:cNvPr id="4" name="Slide Number Placeholder 3">
            <a:extLst>
              <a:ext uri="{FF2B5EF4-FFF2-40B4-BE49-F238E27FC236}">
                <a16:creationId xmlns:a16="http://schemas.microsoft.com/office/drawing/2014/main" id="{E9A1D5FD-C837-C92F-8E5D-69F199301246}"/>
              </a:ext>
            </a:extLst>
          </p:cNvPr>
          <p:cNvSpPr>
            <a:spLocks noGrp="1"/>
          </p:cNvSpPr>
          <p:nvPr>
            <p:ph type="sldNum" sz="quarter" idx="11"/>
          </p:nvPr>
        </p:nvSpPr>
        <p:spPr/>
        <p:txBody>
          <a:bodyPr/>
          <a:lstStyle/>
          <a:p>
            <a:fld id="{CF6F24BE-8BEB-403A-BDCC-38E201D0662D}" type="slidenum">
              <a:rPr lang="en-ID" smtClean="0"/>
              <a:pPr/>
              <a:t>‹#›</a:t>
            </a:fld>
            <a:endParaRPr lang="en-ID"/>
          </a:p>
        </p:txBody>
      </p:sp>
    </p:spTree>
    <p:extLst>
      <p:ext uri="{BB962C8B-B14F-4D97-AF65-F5344CB8AC3E}">
        <p14:creationId xmlns:p14="http://schemas.microsoft.com/office/powerpoint/2010/main" val="3705890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ma14="http://schemas.microsoft.com/office/mac/drawingml/2011/main" xmlns=""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3485525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E2A2-57CA-76B4-7FC7-0E7E733D4B24}"/>
              </a:ext>
            </a:extLst>
          </p:cNvPr>
          <p:cNvSpPr>
            <a:spLocks noGrp="1"/>
          </p:cNvSpPr>
          <p:nvPr>
            <p:ph type="title"/>
          </p:nvPr>
        </p:nvSpPr>
        <p:spPr>
          <a:xfrm>
            <a:off x="599016" y="575019"/>
            <a:ext cx="4876800" cy="1325563"/>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D5902CC6-0866-F6F1-FFC1-330B30DD7393}"/>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4CCFEAA7-A226-2E50-AD23-5FE2A5B98604}"/>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Picture Placeholder 5">
            <a:extLst>
              <a:ext uri="{FF2B5EF4-FFF2-40B4-BE49-F238E27FC236}">
                <a16:creationId xmlns:a16="http://schemas.microsoft.com/office/drawing/2014/main" id="{C69D59CD-16F0-1FCD-4958-4D1937859515}"/>
              </a:ext>
            </a:extLst>
          </p:cNvPr>
          <p:cNvSpPr>
            <a:spLocks noGrp="1"/>
          </p:cNvSpPr>
          <p:nvPr>
            <p:ph type="pic" sz="quarter" idx="12"/>
          </p:nvPr>
        </p:nvSpPr>
        <p:spPr>
          <a:xfrm>
            <a:off x="5783793" y="0"/>
            <a:ext cx="5798607" cy="6858000"/>
          </a:xfrm>
        </p:spPr>
        <p:txBody>
          <a:bodyPr/>
          <a:lstStyle/>
          <a:p>
            <a:endParaRPr lang="en-ID"/>
          </a:p>
        </p:txBody>
      </p:sp>
      <p:sp>
        <p:nvSpPr>
          <p:cNvPr id="8" name="Text Placeholder 7">
            <a:extLst>
              <a:ext uri="{FF2B5EF4-FFF2-40B4-BE49-F238E27FC236}">
                <a16:creationId xmlns:a16="http://schemas.microsoft.com/office/drawing/2014/main" id="{D1694355-D2F1-6177-CA10-2FB2BDCA94FF}"/>
              </a:ext>
            </a:extLst>
          </p:cNvPr>
          <p:cNvSpPr>
            <a:spLocks noGrp="1"/>
          </p:cNvSpPr>
          <p:nvPr>
            <p:ph type="body" sz="quarter" idx="13"/>
          </p:nvPr>
        </p:nvSpPr>
        <p:spPr>
          <a:xfrm>
            <a:off x="594733" y="3072977"/>
            <a:ext cx="4631139" cy="3196800"/>
          </a:xfrm>
        </p:spPr>
        <p:txBody>
          <a:bodyPr>
            <a:noAutofit/>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1" name="Text Placeholder 6">
            <a:extLst>
              <a:ext uri="{FF2B5EF4-FFF2-40B4-BE49-F238E27FC236}">
                <a16:creationId xmlns:a16="http://schemas.microsoft.com/office/drawing/2014/main" id="{3686FCB5-A714-48C5-F801-8BC93CA09E32}"/>
              </a:ext>
            </a:extLst>
          </p:cNvPr>
          <p:cNvSpPr>
            <a:spLocks noGrp="1"/>
          </p:cNvSpPr>
          <p:nvPr>
            <p:ph type="body" sz="quarter" idx="17"/>
          </p:nvPr>
        </p:nvSpPr>
        <p:spPr>
          <a:xfrm>
            <a:off x="594733" y="2656167"/>
            <a:ext cx="4634868" cy="3696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1531924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Section Sli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5B17-B4A1-EB92-A298-388D035BB224}"/>
              </a:ext>
            </a:extLst>
          </p:cNvPr>
          <p:cNvSpPr>
            <a:spLocks noGrp="1"/>
          </p:cNvSpPr>
          <p:nvPr>
            <p:ph type="title"/>
          </p:nvPr>
        </p:nvSpPr>
        <p:spPr>
          <a:xfrm>
            <a:off x="599017" y="570115"/>
            <a:ext cx="3323629" cy="5725248"/>
          </a:xfrm>
        </p:spPr>
        <p:txBody>
          <a:bodyPr anchor="ctr">
            <a:noAutofit/>
          </a:bodyPr>
          <a:lstStyle>
            <a:lvl1pPr algn="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AC6CE9A8-062F-E52A-B822-F2C682A3C03D}"/>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7D6EDBD3-C06B-F685-6F3A-17047C93B3B5}"/>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Picture Placeholder 5">
            <a:extLst>
              <a:ext uri="{FF2B5EF4-FFF2-40B4-BE49-F238E27FC236}">
                <a16:creationId xmlns:a16="http://schemas.microsoft.com/office/drawing/2014/main" id="{1CDEB065-BE89-3D91-17A6-55B54A05854D}"/>
              </a:ext>
            </a:extLst>
          </p:cNvPr>
          <p:cNvSpPr>
            <a:spLocks noGrp="1"/>
          </p:cNvSpPr>
          <p:nvPr>
            <p:ph type="pic" sz="quarter" idx="12"/>
          </p:nvPr>
        </p:nvSpPr>
        <p:spPr>
          <a:xfrm>
            <a:off x="4205357" y="579430"/>
            <a:ext cx="2120348" cy="5715933"/>
          </a:xfrm>
        </p:spPr>
        <p:txBody>
          <a:bodyPr/>
          <a:lstStyle/>
          <a:p>
            <a:endParaRPr lang="en-ID"/>
          </a:p>
        </p:txBody>
      </p:sp>
      <p:sp>
        <p:nvSpPr>
          <p:cNvPr id="8" name="Text Placeholder 7">
            <a:extLst>
              <a:ext uri="{FF2B5EF4-FFF2-40B4-BE49-F238E27FC236}">
                <a16:creationId xmlns:a16="http://schemas.microsoft.com/office/drawing/2014/main" id="{89DCE6C6-C40C-F791-B3FF-EEAA2288C092}"/>
              </a:ext>
            </a:extLst>
          </p:cNvPr>
          <p:cNvSpPr>
            <a:spLocks noGrp="1"/>
          </p:cNvSpPr>
          <p:nvPr>
            <p:ph type="body" sz="quarter" idx="13"/>
          </p:nvPr>
        </p:nvSpPr>
        <p:spPr>
          <a:xfrm>
            <a:off x="6608418" y="1058563"/>
            <a:ext cx="4360149" cy="5236800"/>
          </a:xfrm>
        </p:spPr>
        <p:txBody>
          <a:bodyPr anchor="t" anchorCtr="0">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AD0A1734-9E96-C076-6109-08BEAB597B6D}"/>
              </a:ext>
            </a:extLst>
          </p:cNvPr>
          <p:cNvSpPr>
            <a:spLocks noGrp="1"/>
          </p:cNvSpPr>
          <p:nvPr>
            <p:ph type="body" sz="quarter" idx="14"/>
          </p:nvPr>
        </p:nvSpPr>
        <p:spPr>
          <a:xfrm>
            <a:off x="6608233" y="577373"/>
            <a:ext cx="4360800" cy="387187"/>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84115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Section Slid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5B17-B4A1-EB92-A298-388D035BB224}"/>
              </a:ext>
            </a:extLst>
          </p:cNvPr>
          <p:cNvSpPr>
            <a:spLocks noGrp="1"/>
          </p:cNvSpPr>
          <p:nvPr>
            <p:ph type="title"/>
          </p:nvPr>
        </p:nvSpPr>
        <p:spPr>
          <a:xfrm>
            <a:off x="4187687" y="574467"/>
            <a:ext cx="6780880" cy="1325563"/>
          </a:xfrm>
        </p:spPr>
        <p:txBody>
          <a:bodyPr anchor="b">
            <a:noAutofit/>
          </a:bodyPr>
          <a:lstStyle/>
          <a:p>
            <a:r>
              <a:rPr lang="en-US"/>
              <a:t>Click to edit Master title style</a:t>
            </a:r>
            <a:endParaRPr lang="en-ID"/>
          </a:p>
        </p:txBody>
      </p:sp>
      <p:sp>
        <p:nvSpPr>
          <p:cNvPr id="3" name="Footer Placeholder 2">
            <a:extLst>
              <a:ext uri="{FF2B5EF4-FFF2-40B4-BE49-F238E27FC236}">
                <a16:creationId xmlns:a16="http://schemas.microsoft.com/office/drawing/2014/main" id="{AC6CE9A8-062F-E52A-B822-F2C682A3C03D}"/>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7D6EDBD3-C06B-F685-6F3A-17047C93B3B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1CDEB065-BE89-3D91-17A6-55B54A05854D}"/>
              </a:ext>
            </a:extLst>
          </p:cNvPr>
          <p:cNvSpPr>
            <a:spLocks noGrp="1"/>
          </p:cNvSpPr>
          <p:nvPr>
            <p:ph type="pic" sz="quarter" idx="12"/>
          </p:nvPr>
        </p:nvSpPr>
        <p:spPr>
          <a:xfrm>
            <a:off x="599017" y="563302"/>
            <a:ext cx="3160552" cy="5720232"/>
          </a:xfrm>
        </p:spPr>
        <p:txBody>
          <a:bodyPr/>
          <a:lstStyle/>
          <a:p>
            <a:endParaRPr lang="en-ID"/>
          </a:p>
        </p:txBody>
      </p:sp>
      <p:sp>
        <p:nvSpPr>
          <p:cNvPr id="8" name="Text Placeholder 7">
            <a:extLst>
              <a:ext uri="{FF2B5EF4-FFF2-40B4-BE49-F238E27FC236}">
                <a16:creationId xmlns:a16="http://schemas.microsoft.com/office/drawing/2014/main" id="{89DCE6C6-C40C-F791-B3FF-EEAA2288C092}"/>
              </a:ext>
            </a:extLst>
          </p:cNvPr>
          <p:cNvSpPr>
            <a:spLocks noGrp="1"/>
          </p:cNvSpPr>
          <p:nvPr>
            <p:ph type="body" sz="quarter" idx="13"/>
          </p:nvPr>
        </p:nvSpPr>
        <p:spPr>
          <a:xfrm>
            <a:off x="4187687" y="2625934"/>
            <a:ext cx="6780880" cy="3657600"/>
          </a:xfrm>
        </p:spPr>
        <p:txBody>
          <a:bodyPr>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46D0ED4B-C12C-75E2-03E5-013A94AE89AF}"/>
              </a:ext>
            </a:extLst>
          </p:cNvPr>
          <p:cNvSpPr>
            <a:spLocks noGrp="1"/>
          </p:cNvSpPr>
          <p:nvPr>
            <p:ph type="body" sz="quarter" idx="14"/>
          </p:nvPr>
        </p:nvSpPr>
        <p:spPr>
          <a:xfrm>
            <a:off x="4187826" y="2281008"/>
            <a:ext cx="6780741" cy="314400"/>
          </a:xfrm>
        </p:spPr>
        <p:txBody>
          <a:bodyPr>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477519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Section Slid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07C1-A2D2-F1A6-D730-4F0C404CBFDC}"/>
              </a:ext>
            </a:extLst>
          </p:cNvPr>
          <p:cNvSpPr>
            <a:spLocks noGrp="1"/>
          </p:cNvSpPr>
          <p:nvPr>
            <p:ph type="title"/>
          </p:nvPr>
        </p:nvSpPr>
        <p:spPr>
          <a:xfrm>
            <a:off x="599018" y="4162370"/>
            <a:ext cx="4118757" cy="2278186"/>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6CDCB85-C1AE-389B-180B-F0755C7558F6}"/>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313D6F03-414F-3442-0C5B-EC8851378160}"/>
              </a:ext>
            </a:extLst>
          </p:cNvPr>
          <p:cNvSpPr>
            <a:spLocks noGrp="1"/>
          </p:cNvSpPr>
          <p:nvPr>
            <p:ph type="pic" sz="quarter" idx="12"/>
          </p:nvPr>
        </p:nvSpPr>
        <p:spPr>
          <a:xfrm>
            <a:off x="599017" y="576078"/>
            <a:ext cx="3279453" cy="3279453"/>
          </a:xfrm>
        </p:spPr>
        <p:txBody>
          <a:bodyPr/>
          <a:lstStyle/>
          <a:p>
            <a:endParaRPr lang="en-ID"/>
          </a:p>
        </p:txBody>
      </p:sp>
      <p:sp>
        <p:nvSpPr>
          <p:cNvPr id="11" name="Picture Placeholder 5">
            <a:extLst>
              <a:ext uri="{FF2B5EF4-FFF2-40B4-BE49-F238E27FC236}">
                <a16:creationId xmlns:a16="http://schemas.microsoft.com/office/drawing/2014/main" id="{5E5AE0EA-E418-F652-0112-3BBECBF9F31B}"/>
              </a:ext>
            </a:extLst>
          </p:cNvPr>
          <p:cNvSpPr>
            <a:spLocks noGrp="1"/>
          </p:cNvSpPr>
          <p:nvPr>
            <p:ph type="pic" sz="quarter" idx="13"/>
          </p:nvPr>
        </p:nvSpPr>
        <p:spPr>
          <a:xfrm>
            <a:off x="4144065" y="576078"/>
            <a:ext cx="3279453" cy="3279453"/>
          </a:xfrm>
        </p:spPr>
        <p:txBody>
          <a:bodyPr/>
          <a:lstStyle/>
          <a:p>
            <a:endParaRPr lang="en-ID"/>
          </a:p>
        </p:txBody>
      </p:sp>
      <p:sp>
        <p:nvSpPr>
          <p:cNvPr id="12" name="Picture Placeholder 5">
            <a:extLst>
              <a:ext uri="{FF2B5EF4-FFF2-40B4-BE49-F238E27FC236}">
                <a16:creationId xmlns:a16="http://schemas.microsoft.com/office/drawing/2014/main" id="{AB61BF6E-948C-4AEB-61A4-244B2DE03589}"/>
              </a:ext>
            </a:extLst>
          </p:cNvPr>
          <p:cNvSpPr>
            <a:spLocks noGrp="1"/>
          </p:cNvSpPr>
          <p:nvPr>
            <p:ph type="pic" sz="quarter" idx="14"/>
          </p:nvPr>
        </p:nvSpPr>
        <p:spPr>
          <a:xfrm>
            <a:off x="7689114" y="576078"/>
            <a:ext cx="3279453" cy="3279453"/>
          </a:xfrm>
        </p:spPr>
        <p:txBody>
          <a:bodyPr/>
          <a:lstStyle/>
          <a:p>
            <a:endParaRPr lang="en-ID"/>
          </a:p>
        </p:txBody>
      </p:sp>
      <p:sp>
        <p:nvSpPr>
          <p:cNvPr id="14" name="Text Placeholder 13">
            <a:extLst>
              <a:ext uri="{FF2B5EF4-FFF2-40B4-BE49-F238E27FC236}">
                <a16:creationId xmlns:a16="http://schemas.microsoft.com/office/drawing/2014/main" id="{ADA50E1A-8491-728C-9FA7-3C2B65D8B098}"/>
              </a:ext>
            </a:extLst>
          </p:cNvPr>
          <p:cNvSpPr>
            <a:spLocks noGrp="1"/>
          </p:cNvSpPr>
          <p:nvPr>
            <p:ph type="body" sz="quarter" idx="15"/>
          </p:nvPr>
        </p:nvSpPr>
        <p:spPr>
          <a:xfrm>
            <a:off x="4982818" y="4496555"/>
            <a:ext cx="5985749" cy="1944000"/>
          </a:xfrm>
        </p:spPr>
        <p:txBody>
          <a:bodyPr anchor="t">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7FC11A40-5DE3-08FC-B5EC-62212BF67E95}"/>
              </a:ext>
            </a:extLst>
          </p:cNvPr>
          <p:cNvSpPr>
            <a:spLocks noGrp="1"/>
          </p:cNvSpPr>
          <p:nvPr>
            <p:ph type="body" sz="quarter" idx="16"/>
          </p:nvPr>
        </p:nvSpPr>
        <p:spPr>
          <a:xfrm>
            <a:off x="4982818" y="4162369"/>
            <a:ext cx="5985933" cy="2712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82589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Section Slid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07BE-2E01-93C2-881C-035E1AEEA139}"/>
              </a:ext>
            </a:extLst>
          </p:cNvPr>
          <p:cNvSpPr>
            <a:spLocks noGrp="1"/>
          </p:cNvSpPr>
          <p:nvPr>
            <p:ph type="title"/>
          </p:nvPr>
        </p:nvSpPr>
        <p:spPr>
          <a:xfrm>
            <a:off x="3859052" y="566058"/>
            <a:ext cx="1924741" cy="5704114"/>
          </a:xfrm>
        </p:spPr>
        <p:txBody>
          <a:bodyPr vert="vert270" anchor="ctr">
            <a:noAutofit/>
          </a:bodyPr>
          <a:lstStyle>
            <a:lvl1pPr algn="ct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5844A2B-1547-1655-29B9-2804D5FE372A}"/>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C6814879-2CE9-2FEA-4087-F8FC1C8C0523}"/>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DEEB0609-9FA3-D912-5F69-9CD9658CA1C5}"/>
              </a:ext>
            </a:extLst>
          </p:cNvPr>
          <p:cNvSpPr>
            <a:spLocks noGrp="1"/>
          </p:cNvSpPr>
          <p:nvPr>
            <p:ph type="pic" sz="quarter" idx="12"/>
          </p:nvPr>
        </p:nvSpPr>
        <p:spPr>
          <a:xfrm>
            <a:off x="599017" y="1428516"/>
            <a:ext cx="3067418" cy="4000969"/>
          </a:xfrm>
        </p:spPr>
        <p:txBody>
          <a:bodyPr/>
          <a:lstStyle/>
          <a:p>
            <a:endParaRPr lang="en-ID"/>
          </a:p>
        </p:txBody>
      </p:sp>
      <p:sp>
        <p:nvSpPr>
          <p:cNvPr id="8" name="Text Placeholder 7">
            <a:extLst>
              <a:ext uri="{FF2B5EF4-FFF2-40B4-BE49-F238E27FC236}">
                <a16:creationId xmlns:a16="http://schemas.microsoft.com/office/drawing/2014/main" id="{21A2439D-33F0-4626-5731-8FB5D5295A2D}"/>
              </a:ext>
            </a:extLst>
          </p:cNvPr>
          <p:cNvSpPr>
            <a:spLocks noGrp="1"/>
          </p:cNvSpPr>
          <p:nvPr>
            <p:ph type="body" sz="quarter" idx="13"/>
          </p:nvPr>
        </p:nvSpPr>
        <p:spPr>
          <a:xfrm>
            <a:off x="5976409" y="1597361"/>
            <a:ext cx="4992158" cy="4207567"/>
          </a:xfrm>
        </p:spPr>
        <p:txBody>
          <a:bodyPr anchor="t">
            <a:noAutofit/>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A81CC2E2-7A85-770A-CED5-0E6F307BA986}"/>
              </a:ext>
            </a:extLst>
          </p:cNvPr>
          <p:cNvSpPr>
            <a:spLocks noGrp="1"/>
          </p:cNvSpPr>
          <p:nvPr>
            <p:ph type="body" sz="quarter" idx="14"/>
          </p:nvPr>
        </p:nvSpPr>
        <p:spPr>
          <a:xfrm>
            <a:off x="5976409" y="1248046"/>
            <a:ext cx="4992158" cy="3048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05078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Section 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07BE-2E01-93C2-881C-035E1AEEA139}"/>
              </a:ext>
            </a:extLst>
          </p:cNvPr>
          <p:cNvSpPr>
            <a:spLocks noGrp="1"/>
          </p:cNvSpPr>
          <p:nvPr>
            <p:ph type="title"/>
          </p:nvPr>
        </p:nvSpPr>
        <p:spPr>
          <a:xfrm>
            <a:off x="6661426" y="573517"/>
            <a:ext cx="4307141" cy="1454400"/>
          </a:xfrm>
        </p:spPr>
        <p:txBody>
          <a:bodyPr anchor="t">
            <a:noAutofit/>
          </a:bodyPr>
          <a:lstStyle>
            <a:lvl1pPr algn="l">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5844A2B-1547-1655-29B9-2804D5FE372A}"/>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C6814879-2CE9-2FEA-4087-F8FC1C8C0523}"/>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DEEB0609-9FA3-D912-5F69-9CD9658CA1C5}"/>
              </a:ext>
            </a:extLst>
          </p:cNvPr>
          <p:cNvSpPr>
            <a:spLocks noGrp="1"/>
          </p:cNvSpPr>
          <p:nvPr>
            <p:ph type="pic" sz="quarter" idx="12"/>
          </p:nvPr>
        </p:nvSpPr>
        <p:spPr>
          <a:xfrm>
            <a:off x="599017" y="619622"/>
            <a:ext cx="5618760" cy="5618400"/>
          </a:xfrm>
        </p:spPr>
        <p:txBody>
          <a:bodyPr/>
          <a:lstStyle/>
          <a:p>
            <a:endParaRPr lang="en-ID" dirty="0"/>
          </a:p>
        </p:txBody>
      </p:sp>
      <p:sp>
        <p:nvSpPr>
          <p:cNvPr id="8" name="Text Placeholder 7">
            <a:extLst>
              <a:ext uri="{FF2B5EF4-FFF2-40B4-BE49-F238E27FC236}">
                <a16:creationId xmlns:a16="http://schemas.microsoft.com/office/drawing/2014/main" id="{21A2439D-33F0-4626-5731-8FB5D5295A2D}"/>
              </a:ext>
            </a:extLst>
          </p:cNvPr>
          <p:cNvSpPr>
            <a:spLocks noGrp="1"/>
          </p:cNvSpPr>
          <p:nvPr>
            <p:ph type="body" sz="quarter" idx="13"/>
          </p:nvPr>
        </p:nvSpPr>
        <p:spPr>
          <a:xfrm>
            <a:off x="6661426" y="2841588"/>
            <a:ext cx="4307141" cy="3614400"/>
          </a:xfrm>
        </p:spPr>
        <p:txBody>
          <a:bodyPr>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089F0EDF-ED0D-7DF6-3D16-36E44C839E58}"/>
              </a:ext>
            </a:extLst>
          </p:cNvPr>
          <p:cNvSpPr>
            <a:spLocks noGrp="1"/>
          </p:cNvSpPr>
          <p:nvPr>
            <p:ph type="body" sz="quarter" idx="14"/>
          </p:nvPr>
        </p:nvSpPr>
        <p:spPr>
          <a:xfrm>
            <a:off x="6661150" y="2474023"/>
            <a:ext cx="4307417" cy="3336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206522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Section Slid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8E67-9FD7-A8F8-75F6-2FF3CD0DE168}"/>
              </a:ext>
            </a:extLst>
          </p:cNvPr>
          <p:cNvSpPr>
            <a:spLocks noGrp="1"/>
          </p:cNvSpPr>
          <p:nvPr>
            <p:ph type="title"/>
          </p:nvPr>
        </p:nvSpPr>
        <p:spPr>
          <a:xfrm>
            <a:off x="599017" y="501649"/>
            <a:ext cx="10369550" cy="758604"/>
          </a:xfrm>
        </p:spPr>
        <p:txBody>
          <a:bodyPr anchor="t">
            <a:noAutofit/>
          </a:bodyPr>
          <a:lstStyle>
            <a:lvl1pPr algn="l">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E2EFFE8E-6F6C-1E23-79C9-808201616E4C}"/>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E4C39AAF-82A4-7672-8873-E691CE5C39F6}"/>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Picture Placeholder 5">
            <a:extLst>
              <a:ext uri="{FF2B5EF4-FFF2-40B4-BE49-F238E27FC236}">
                <a16:creationId xmlns:a16="http://schemas.microsoft.com/office/drawing/2014/main" id="{2550198D-18A3-B15D-CC93-17763FFE6A9B}"/>
              </a:ext>
            </a:extLst>
          </p:cNvPr>
          <p:cNvSpPr>
            <a:spLocks noGrp="1"/>
          </p:cNvSpPr>
          <p:nvPr>
            <p:ph type="pic" sz="quarter" idx="14"/>
          </p:nvPr>
        </p:nvSpPr>
        <p:spPr>
          <a:xfrm>
            <a:off x="599017" y="3233531"/>
            <a:ext cx="3122820" cy="3122820"/>
          </a:xfrm>
        </p:spPr>
        <p:txBody>
          <a:bodyPr/>
          <a:lstStyle/>
          <a:p>
            <a:endParaRPr lang="en-ID"/>
          </a:p>
        </p:txBody>
      </p:sp>
      <p:sp>
        <p:nvSpPr>
          <p:cNvPr id="6" name="Picture Placeholder 5">
            <a:extLst>
              <a:ext uri="{FF2B5EF4-FFF2-40B4-BE49-F238E27FC236}">
                <a16:creationId xmlns:a16="http://schemas.microsoft.com/office/drawing/2014/main" id="{1CE06D47-5795-E8A4-6688-63C0FCAB2B92}"/>
              </a:ext>
            </a:extLst>
          </p:cNvPr>
          <p:cNvSpPr>
            <a:spLocks noGrp="1"/>
          </p:cNvSpPr>
          <p:nvPr>
            <p:ph type="pic" sz="quarter" idx="15"/>
          </p:nvPr>
        </p:nvSpPr>
        <p:spPr>
          <a:xfrm>
            <a:off x="7845747" y="3233531"/>
            <a:ext cx="3122820" cy="3122820"/>
          </a:xfrm>
        </p:spPr>
        <p:txBody>
          <a:bodyPr/>
          <a:lstStyle/>
          <a:p>
            <a:endParaRPr lang="en-ID"/>
          </a:p>
        </p:txBody>
      </p:sp>
      <p:sp>
        <p:nvSpPr>
          <p:cNvPr id="7" name="Picture Placeholder 5">
            <a:extLst>
              <a:ext uri="{FF2B5EF4-FFF2-40B4-BE49-F238E27FC236}">
                <a16:creationId xmlns:a16="http://schemas.microsoft.com/office/drawing/2014/main" id="{BFB99BAA-F395-0232-ED1F-8AC6BA5C78B2}"/>
              </a:ext>
            </a:extLst>
          </p:cNvPr>
          <p:cNvSpPr>
            <a:spLocks noGrp="1"/>
          </p:cNvSpPr>
          <p:nvPr>
            <p:ph type="pic" sz="quarter" idx="16"/>
          </p:nvPr>
        </p:nvSpPr>
        <p:spPr>
          <a:xfrm>
            <a:off x="4222381" y="3233531"/>
            <a:ext cx="3122820" cy="3122820"/>
          </a:xfrm>
        </p:spPr>
        <p:txBody>
          <a:bodyPr/>
          <a:lstStyle/>
          <a:p>
            <a:endParaRPr lang="en-ID"/>
          </a:p>
        </p:txBody>
      </p:sp>
      <p:sp>
        <p:nvSpPr>
          <p:cNvPr id="9" name="Text Placeholder 7">
            <a:extLst>
              <a:ext uri="{FF2B5EF4-FFF2-40B4-BE49-F238E27FC236}">
                <a16:creationId xmlns:a16="http://schemas.microsoft.com/office/drawing/2014/main" id="{7F44B7A2-957C-93E8-8209-7EE97327682B}"/>
              </a:ext>
            </a:extLst>
          </p:cNvPr>
          <p:cNvSpPr>
            <a:spLocks noGrp="1"/>
          </p:cNvSpPr>
          <p:nvPr>
            <p:ph type="body" sz="quarter" idx="24"/>
          </p:nvPr>
        </p:nvSpPr>
        <p:spPr>
          <a:xfrm>
            <a:off x="575734" y="1702061"/>
            <a:ext cx="10392833" cy="1437600"/>
          </a:xfrm>
        </p:spPr>
        <p:txBody>
          <a:bodyPr>
            <a:noAutofit/>
          </a:bodyPr>
          <a:lstStyle/>
          <a:p>
            <a:pPr lvl="0"/>
            <a:r>
              <a:rPr lang="en-US" dirty="0"/>
              <a:t>Click to edit Master text styles</a:t>
            </a:r>
          </a:p>
        </p:txBody>
      </p:sp>
      <p:sp>
        <p:nvSpPr>
          <p:cNvPr id="10" name="Text Placeholder 9">
            <a:extLst>
              <a:ext uri="{FF2B5EF4-FFF2-40B4-BE49-F238E27FC236}">
                <a16:creationId xmlns:a16="http://schemas.microsoft.com/office/drawing/2014/main" id="{A7F51D89-C7C9-35E8-B687-68AAC511FEDB}"/>
              </a:ext>
            </a:extLst>
          </p:cNvPr>
          <p:cNvSpPr>
            <a:spLocks noGrp="1"/>
          </p:cNvSpPr>
          <p:nvPr>
            <p:ph type="body" sz="quarter" idx="25"/>
          </p:nvPr>
        </p:nvSpPr>
        <p:spPr>
          <a:xfrm>
            <a:off x="575734" y="1340909"/>
            <a:ext cx="10392833" cy="3360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4148175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Section Slid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B309-9F80-5BE3-F82C-91733414C47B}"/>
              </a:ext>
            </a:extLst>
          </p:cNvPr>
          <p:cNvSpPr>
            <a:spLocks noGrp="1"/>
          </p:cNvSpPr>
          <p:nvPr>
            <p:ph type="title"/>
          </p:nvPr>
        </p:nvSpPr>
        <p:spPr>
          <a:xfrm>
            <a:off x="599017" y="3640482"/>
            <a:ext cx="3478419" cy="2809378"/>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1A27C05-E3B0-EFC4-2286-5860D4A1ACF4}"/>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0A33CF6B-04E5-9AB9-2466-0284576F034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054F23F8-6331-43CC-E76A-052E46B77548}"/>
              </a:ext>
            </a:extLst>
          </p:cNvPr>
          <p:cNvSpPr>
            <a:spLocks noGrp="1"/>
          </p:cNvSpPr>
          <p:nvPr>
            <p:ph type="pic" sz="quarter" idx="12"/>
          </p:nvPr>
        </p:nvSpPr>
        <p:spPr>
          <a:xfrm>
            <a:off x="599016" y="562709"/>
            <a:ext cx="4994450" cy="2866292"/>
          </a:xfrm>
        </p:spPr>
        <p:txBody>
          <a:bodyPr/>
          <a:lstStyle/>
          <a:p>
            <a:endParaRPr lang="en-ID" dirty="0"/>
          </a:p>
        </p:txBody>
      </p:sp>
      <p:sp>
        <p:nvSpPr>
          <p:cNvPr id="10" name="Text Placeholder 9">
            <a:extLst>
              <a:ext uri="{FF2B5EF4-FFF2-40B4-BE49-F238E27FC236}">
                <a16:creationId xmlns:a16="http://schemas.microsoft.com/office/drawing/2014/main" id="{6411F901-3943-1C25-A696-666A0EBDBCB3}"/>
              </a:ext>
            </a:extLst>
          </p:cNvPr>
          <p:cNvSpPr>
            <a:spLocks noGrp="1"/>
          </p:cNvSpPr>
          <p:nvPr>
            <p:ph type="body" sz="quarter" idx="15"/>
          </p:nvPr>
        </p:nvSpPr>
        <p:spPr>
          <a:xfrm>
            <a:off x="4290380" y="4054660"/>
            <a:ext cx="6678187" cy="2395200"/>
          </a:xfrm>
        </p:spPr>
        <p:txBody>
          <a:bodyPr anchor="t" anchorCtr="0">
            <a:noAutofit/>
          </a:bodyPr>
          <a:lstStyle/>
          <a:p>
            <a:pPr lvl="0"/>
            <a:r>
              <a:rPr lang="en-US" dirty="0"/>
              <a:t>Click to edit Master text styles</a:t>
            </a:r>
          </a:p>
        </p:txBody>
      </p:sp>
      <p:sp>
        <p:nvSpPr>
          <p:cNvPr id="5" name="Picture Placeholder 5">
            <a:extLst>
              <a:ext uri="{FF2B5EF4-FFF2-40B4-BE49-F238E27FC236}">
                <a16:creationId xmlns:a16="http://schemas.microsoft.com/office/drawing/2014/main" id="{79263BE0-4D84-7BD4-D81B-B266C5C1C47B}"/>
              </a:ext>
            </a:extLst>
          </p:cNvPr>
          <p:cNvSpPr>
            <a:spLocks noGrp="1"/>
          </p:cNvSpPr>
          <p:nvPr>
            <p:ph type="pic" sz="quarter" idx="16"/>
          </p:nvPr>
        </p:nvSpPr>
        <p:spPr>
          <a:xfrm>
            <a:off x="5974117" y="562709"/>
            <a:ext cx="4994450" cy="2866292"/>
          </a:xfrm>
        </p:spPr>
        <p:txBody>
          <a:bodyPr/>
          <a:lstStyle/>
          <a:p>
            <a:endParaRPr lang="en-ID"/>
          </a:p>
        </p:txBody>
      </p:sp>
      <p:sp>
        <p:nvSpPr>
          <p:cNvPr id="8" name="Text Placeholder 7">
            <a:extLst>
              <a:ext uri="{FF2B5EF4-FFF2-40B4-BE49-F238E27FC236}">
                <a16:creationId xmlns:a16="http://schemas.microsoft.com/office/drawing/2014/main" id="{93F9E850-0A01-918A-C1F1-461E6D7C1A18}"/>
              </a:ext>
            </a:extLst>
          </p:cNvPr>
          <p:cNvSpPr>
            <a:spLocks noGrp="1"/>
          </p:cNvSpPr>
          <p:nvPr>
            <p:ph type="body" sz="quarter" idx="17"/>
          </p:nvPr>
        </p:nvSpPr>
        <p:spPr>
          <a:xfrm>
            <a:off x="4290380" y="3640666"/>
            <a:ext cx="6678187" cy="3432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617659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A7B8A4-ABCC-D9A5-163D-95AADEB96E20}"/>
              </a:ext>
            </a:extLst>
          </p:cNvPr>
          <p:cNvSpPr/>
          <p:nvPr userDrawn="1"/>
        </p:nvSpPr>
        <p:spPr>
          <a:xfrm>
            <a:off x="11582400" y="0"/>
            <a:ext cx="609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a:p>
        </p:txBody>
      </p:sp>
      <p:sp>
        <p:nvSpPr>
          <p:cNvPr id="2" name="Title Placeholder 1"/>
          <p:cNvSpPr>
            <a:spLocks noGrp="1"/>
          </p:cNvSpPr>
          <p:nvPr>
            <p:ph type="title"/>
          </p:nvPr>
        </p:nvSpPr>
        <p:spPr>
          <a:xfrm>
            <a:off x="599017" y="583764"/>
            <a:ext cx="10369550" cy="960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99017" y="1991065"/>
            <a:ext cx="10369550" cy="428317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rot="16200000">
            <a:off x="9829799" y="2011362"/>
            <a:ext cx="4114800" cy="365125"/>
          </a:xfrm>
          <a:prstGeom prst="rect">
            <a:avLst/>
          </a:prstGeom>
        </p:spPr>
        <p:txBody>
          <a:bodyPr vert="horz" lIns="91440" tIns="45720" rIns="91440" bIns="45720" rtlCol="0" anchor="ctr"/>
          <a:lstStyle>
            <a:lvl1pPr algn="r">
              <a:defRPr sz="1400" b="1">
                <a:solidFill>
                  <a:schemeClr val="bg1"/>
                </a:solidFill>
              </a:defRPr>
            </a:lvl1pPr>
          </a:lstStyle>
          <a:p>
            <a:r>
              <a:rPr lang="en-ID" dirty="0"/>
              <a:t>PRESENTATION TITLE</a:t>
            </a:r>
          </a:p>
        </p:txBody>
      </p:sp>
      <p:sp>
        <p:nvSpPr>
          <p:cNvPr id="6" name="Slide Number Placeholder 5"/>
          <p:cNvSpPr>
            <a:spLocks noGrp="1"/>
          </p:cNvSpPr>
          <p:nvPr>
            <p:ph type="sldNum" sz="quarter" idx="4"/>
          </p:nvPr>
        </p:nvSpPr>
        <p:spPr>
          <a:xfrm>
            <a:off x="11582399" y="6356351"/>
            <a:ext cx="609600" cy="365125"/>
          </a:xfrm>
          <a:prstGeom prst="rect">
            <a:avLst/>
          </a:prstGeom>
        </p:spPr>
        <p:txBody>
          <a:bodyPr vert="horz" lIns="91440" tIns="45720" rIns="91440" bIns="45720" rtlCol="0" anchor="ctr"/>
          <a:lstStyle>
            <a:lvl1pPr algn="ctr">
              <a:defRPr sz="1210" b="1">
                <a:solidFill>
                  <a:schemeClr val="bg1"/>
                </a:solidFill>
              </a:defRPr>
            </a:lvl1pPr>
          </a:lstStyle>
          <a:p>
            <a:fld id="{CF6F24BE-8BEB-403A-BDCC-38E201D0662D}" type="slidenum">
              <a:rPr lang="en-ID" smtClean="0"/>
              <a:pPr/>
              <a:t>‹#›</a:t>
            </a:fld>
            <a:endParaRPr lang="en-ID" dirty="0"/>
          </a:p>
        </p:txBody>
      </p:sp>
    </p:spTree>
    <p:extLst>
      <p:ext uri="{BB962C8B-B14F-4D97-AF65-F5344CB8AC3E}">
        <p14:creationId xmlns:p14="http://schemas.microsoft.com/office/powerpoint/2010/main" val="414385007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hf hd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3240">
          <p15:clr>
            <a:srgbClr val="F26B43"/>
          </p15:clr>
        </p15:guide>
        <p15:guide id="3" pos="10364">
          <p15:clr>
            <a:srgbClr val="F26B43"/>
          </p15:clr>
        </p15:guide>
        <p15:guide id="4" pos="5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EDC587-F10B-50CB-7BC4-8A25EAC71F87}"/>
              </a:ext>
            </a:extLst>
          </p:cNvPr>
          <p:cNvSpPr>
            <a:spLocks noGrp="1"/>
          </p:cNvSpPr>
          <p:nvPr>
            <p:ph type="ctrTitle"/>
          </p:nvPr>
        </p:nvSpPr>
        <p:spPr>
          <a:xfrm>
            <a:off x="587064" y="3490146"/>
            <a:ext cx="8960219" cy="2253107"/>
          </a:xfrm>
        </p:spPr>
        <p:txBody>
          <a:bodyPr anchor="t" anchorCtr="0">
            <a:normAutofit fontScale="90000"/>
          </a:bodyPr>
          <a:lstStyle/>
          <a:p>
            <a:r>
              <a:rPr lang="en-GB" sz="7500" dirty="0"/>
              <a:t>EMBRACING AUTOMATION IN REPUBLIC BANK</a:t>
            </a:r>
          </a:p>
        </p:txBody>
      </p:sp>
      <p:sp>
        <p:nvSpPr>
          <p:cNvPr id="3" name="Footer Placeholder 2">
            <a:extLst>
              <a:ext uri="{FF2B5EF4-FFF2-40B4-BE49-F238E27FC236}">
                <a16:creationId xmlns:a16="http://schemas.microsoft.com/office/drawing/2014/main" id="{EFAE6FB3-C75C-CB81-E565-57409D710736}"/>
              </a:ext>
            </a:extLst>
          </p:cNvPr>
          <p:cNvSpPr>
            <a:spLocks noGrp="1"/>
          </p:cNvSpPr>
          <p:nvPr>
            <p:ph type="ftr" sz="quarter" idx="11"/>
          </p:nvPr>
        </p:nvSpPr>
        <p:spPr/>
        <p:txBody>
          <a:bodyPr/>
          <a:lstStyle/>
          <a:p>
            <a:r>
              <a:rPr lang="en-ID"/>
              <a:t>EMBRACING AUTOMATION IN REPUBLIC BANK</a:t>
            </a:r>
            <a:endParaRPr lang="en-ID" dirty="0"/>
          </a:p>
        </p:txBody>
      </p:sp>
      <p:sp>
        <p:nvSpPr>
          <p:cNvPr id="7" name="Text Placeholder 6">
            <a:extLst>
              <a:ext uri="{FF2B5EF4-FFF2-40B4-BE49-F238E27FC236}">
                <a16:creationId xmlns:a16="http://schemas.microsoft.com/office/drawing/2014/main" id="{0B66EC97-5F7F-F0A9-08D2-20C3527FB689}"/>
              </a:ext>
            </a:extLst>
          </p:cNvPr>
          <p:cNvSpPr>
            <a:spLocks noGrp="1"/>
          </p:cNvSpPr>
          <p:nvPr>
            <p:ph type="body" sz="quarter" idx="12"/>
          </p:nvPr>
        </p:nvSpPr>
        <p:spPr>
          <a:xfrm>
            <a:off x="6096000" y="772800"/>
            <a:ext cx="5184775" cy="1197600"/>
          </a:xfrm>
        </p:spPr>
        <p:txBody>
          <a:bodyPr/>
          <a:lstStyle/>
          <a:p>
            <a:r>
              <a:rPr lang="en-US" dirty="0"/>
              <a:t>NAME: STEPHEN KARIM
DATE: SEPTEMBER - 2024</a:t>
            </a:r>
            <a:endParaRPr lang="en-GB" dirty="0"/>
          </a:p>
        </p:txBody>
      </p:sp>
      <p:cxnSp>
        <p:nvCxnSpPr>
          <p:cNvPr id="6" name="Straight Connector 5">
            <a:extLst>
              <a:ext uri="{FF2B5EF4-FFF2-40B4-BE49-F238E27FC236}">
                <a16:creationId xmlns:a16="http://schemas.microsoft.com/office/drawing/2014/main" id="{5CE0C2E3-CA8C-11A5-4187-F0CF961435E7}"/>
              </a:ext>
            </a:extLst>
          </p:cNvPr>
          <p:cNvCxnSpPr>
            <a:cxnSpLocks/>
          </p:cNvCxnSpPr>
          <p:nvPr/>
        </p:nvCxnSpPr>
        <p:spPr>
          <a:xfrm>
            <a:off x="694583" y="3358604"/>
            <a:ext cx="149504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646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DCF6-35A4-8600-B2A5-A5179B1A9454}"/>
              </a:ext>
            </a:extLst>
          </p:cNvPr>
          <p:cNvSpPr>
            <a:spLocks noGrp="1"/>
          </p:cNvSpPr>
          <p:nvPr>
            <p:ph type="title"/>
          </p:nvPr>
        </p:nvSpPr>
        <p:spPr/>
        <p:txBody>
          <a:bodyPr/>
          <a:lstStyle/>
          <a:p>
            <a:r>
              <a:rPr lang="en-TT" dirty="0"/>
              <a:t>ENHANCING FLOWS</a:t>
            </a:r>
            <a:br>
              <a:rPr lang="en-TT" dirty="0"/>
            </a:br>
            <a:r>
              <a:rPr lang="en-TT" dirty="0"/>
              <a:t>CAUTIONS:</a:t>
            </a:r>
          </a:p>
        </p:txBody>
      </p:sp>
      <p:sp>
        <p:nvSpPr>
          <p:cNvPr id="3" name="Footer Placeholder 2">
            <a:extLst>
              <a:ext uri="{FF2B5EF4-FFF2-40B4-BE49-F238E27FC236}">
                <a16:creationId xmlns:a16="http://schemas.microsoft.com/office/drawing/2014/main" id="{74717F4E-BB18-76D2-F050-FAB4C8B71D42}"/>
              </a:ext>
            </a:extLst>
          </p:cNvPr>
          <p:cNvSpPr>
            <a:spLocks noGrp="1"/>
          </p:cNvSpPr>
          <p:nvPr>
            <p:ph type="ftr" sz="quarter" idx="10"/>
          </p:nvPr>
        </p:nvSpPr>
        <p:spPr/>
        <p:txBody>
          <a:bodyPr/>
          <a:lstStyle/>
          <a:p>
            <a:r>
              <a:rPr lang="en-ID" dirty="0"/>
              <a:t>EMBRACING AUTOMATION IN REPUBLIC BANK</a:t>
            </a:r>
          </a:p>
        </p:txBody>
      </p:sp>
      <p:sp>
        <p:nvSpPr>
          <p:cNvPr id="4" name="Slide Number Placeholder 3">
            <a:extLst>
              <a:ext uri="{FF2B5EF4-FFF2-40B4-BE49-F238E27FC236}">
                <a16:creationId xmlns:a16="http://schemas.microsoft.com/office/drawing/2014/main" id="{4CA85279-D069-4084-FA46-B7FD2C6F1DEB}"/>
              </a:ext>
            </a:extLst>
          </p:cNvPr>
          <p:cNvSpPr>
            <a:spLocks noGrp="1"/>
          </p:cNvSpPr>
          <p:nvPr>
            <p:ph type="sldNum" sz="quarter" idx="11"/>
          </p:nvPr>
        </p:nvSpPr>
        <p:spPr/>
        <p:txBody>
          <a:bodyPr/>
          <a:lstStyle/>
          <a:p>
            <a:fld id="{CF6F24BE-8BEB-403A-BDCC-38E201D0662D}" type="slidenum">
              <a:rPr lang="en-ID" smtClean="0"/>
              <a:pPr/>
              <a:t>10</a:t>
            </a:fld>
            <a:endParaRPr lang="en-ID"/>
          </a:p>
        </p:txBody>
      </p:sp>
      <p:sp>
        <p:nvSpPr>
          <p:cNvPr id="5" name="Text Placeholder 4">
            <a:extLst>
              <a:ext uri="{FF2B5EF4-FFF2-40B4-BE49-F238E27FC236}">
                <a16:creationId xmlns:a16="http://schemas.microsoft.com/office/drawing/2014/main" id="{9CBDAD6B-3FF7-BF19-5E84-57E26A9DCD9D}"/>
              </a:ext>
            </a:extLst>
          </p:cNvPr>
          <p:cNvSpPr>
            <a:spLocks noGrp="1"/>
          </p:cNvSpPr>
          <p:nvPr>
            <p:ph type="body" sz="quarter" idx="13"/>
          </p:nvPr>
        </p:nvSpPr>
        <p:spPr>
          <a:xfrm>
            <a:off x="364354" y="2647797"/>
            <a:ext cx="3191817" cy="3207055"/>
          </a:xfrm>
        </p:spPr>
        <p:txBody>
          <a:bodyPr/>
          <a:lstStyle/>
          <a:p>
            <a:r>
              <a:rPr lang="en-US" dirty="0"/>
              <a:t>Power Automate can monitor your email in real-time or on a schedule, allowing you to trigger flows based on specific email events. Whether a new email arrives, an email is flagged, or one is sent, you can configure Power Automate to initiate flows that perform tasks like categorizing messages, forwarding them to certain folders, or starting more complex workflows. </a:t>
            </a:r>
          </a:p>
          <a:p>
            <a:r>
              <a:rPr lang="en-US" dirty="0"/>
              <a:t>This enables you to automate email management, ensuring that important emails are addressed promptly and follow your predefined rules.</a:t>
            </a:r>
          </a:p>
        </p:txBody>
      </p:sp>
      <p:sp>
        <p:nvSpPr>
          <p:cNvPr id="6" name="Text Placeholder 5">
            <a:extLst>
              <a:ext uri="{FF2B5EF4-FFF2-40B4-BE49-F238E27FC236}">
                <a16:creationId xmlns:a16="http://schemas.microsoft.com/office/drawing/2014/main" id="{BF41ACEC-F2B4-7BD8-66A7-A304DAF99530}"/>
              </a:ext>
            </a:extLst>
          </p:cNvPr>
          <p:cNvSpPr>
            <a:spLocks noGrp="1"/>
          </p:cNvSpPr>
          <p:nvPr>
            <p:ph type="body" sz="quarter" idx="14"/>
          </p:nvPr>
        </p:nvSpPr>
        <p:spPr>
          <a:xfrm>
            <a:off x="4308503" y="2647797"/>
            <a:ext cx="3574993" cy="3669600"/>
          </a:xfrm>
        </p:spPr>
        <p:txBody>
          <a:bodyPr/>
          <a:lstStyle/>
          <a:p>
            <a:r>
              <a:rPr lang="en-US" dirty="0"/>
              <a:t>Power Automate Desktop paired with Python provides a robust solution for two-fold searches using customer data. First, automate searches in specialized applications like Phoenix and Euronet to extract pertinent data or transaction details. </a:t>
            </a:r>
          </a:p>
          <a:p>
            <a:r>
              <a:rPr lang="en-US" dirty="0"/>
              <a:t>Then, utilize Python scripts to scan internal resources, such as Excel databases and folder directories, to identify matching records or related documents.</a:t>
            </a:r>
          </a:p>
          <a:p>
            <a:r>
              <a:rPr lang="en-US" dirty="0"/>
              <a:t> This cohesive approach optimizes the entire workflow, from collecting customer data to retrieving comprehensive information across various platforms, ensuring accurate and thorough results.</a:t>
            </a:r>
            <a:endParaRPr lang="en-TT" dirty="0"/>
          </a:p>
        </p:txBody>
      </p:sp>
      <p:sp>
        <p:nvSpPr>
          <p:cNvPr id="7" name="Text Placeholder 6">
            <a:extLst>
              <a:ext uri="{FF2B5EF4-FFF2-40B4-BE49-F238E27FC236}">
                <a16:creationId xmlns:a16="http://schemas.microsoft.com/office/drawing/2014/main" id="{C6305970-789F-FC65-657E-29188CEAFAA6}"/>
              </a:ext>
            </a:extLst>
          </p:cNvPr>
          <p:cNvSpPr>
            <a:spLocks noGrp="1"/>
          </p:cNvSpPr>
          <p:nvPr>
            <p:ph type="body" sz="quarter" idx="15"/>
          </p:nvPr>
        </p:nvSpPr>
        <p:spPr>
          <a:xfrm>
            <a:off x="364354" y="2193924"/>
            <a:ext cx="2851200" cy="369600"/>
          </a:xfrm>
        </p:spPr>
        <p:txBody>
          <a:bodyPr/>
          <a:lstStyle/>
          <a:p>
            <a:r>
              <a:rPr lang="en-TT" dirty="0"/>
              <a:t>AUTOMATED EMAIL MONITORING</a:t>
            </a:r>
          </a:p>
        </p:txBody>
      </p:sp>
      <p:sp>
        <p:nvSpPr>
          <p:cNvPr id="8" name="Text Placeholder 7">
            <a:extLst>
              <a:ext uri="{FF2B5EF4-FFF2-40B4-BE49-F238E27FC236}">
                <a16:creationId xmlns:a16="http://schemas.microsoft.com/office/drawing/2014/main" id="{1297F1EA-B099-4FF0-346E-5720824D2766}"/>
              </a:ext>
            </a:extLst>
          </p:cNvPr>
          <p:cNvSpPr>
            <a:spLocks noGrp="1"/>
          </p:cNvSpPr>
          <p:nvPr>
            <p:ph type="body" sz="quarter" idx="16"/>
          </p:nvPr>
        </p:nvSpPr>
        <p:spPr>
          <a:xfrm>
            <a:off x="4387346" y="2193924"/>
            <a:ext cx="3191819" cy="369600"/>
          </a:xfrm>
        </p:spPr>
        <p:txBody>
          <a:bodyPr/>
          <a:lstStyle/>
          <a:p>
            <a:r>
              <a:rPr lang="en-US" dirty="0"/>
              <a:t>GETTING AND USING CUSTOMER DATA FOR SEARCHING INTERNAL FILES</a:t>
            </a:r>
            <a:endParaRPr lang="en-TT" dirty="0"/>
          </a:p>
        </p:txBody>
      </p:sp>
      <p:sp>
        <p:nvSpPr>
          <p:cNvPr id="9" name="Text Placeholder 8">
            <a:extLst>
              <a:ext uri="{FF2B5EF4-FFF2-40B4-BE49-F238E27FC236}">
                <a16:creationId xmlns:a16="http://schemas.microsoft.com/office/drawing/2014/main" id="{F1CA9A7E-2BFE-5755-F79B-6DCC89BBE5FB}"/>
              </a:ext>
            </a:extLst>
          </p:cNvPr>
          <p:cNvSpPr>
            <a:spLocks noGrp="1"/>
          </p:cNvSpPr>
          <p:nvPr>
            <p:ph type="body" sz="quarter" idx="17"/>
          </p:nvPr>
        </p:nvSpPr>
        <p:spPr>
          <a:xfrm>
            <a:off x="8080355" y="2748324"/>
            <a:ext cx="3130570" cy="3669600"/>
          </a:xfrm>
        </p:spPr>
        <p:txBody>
          <a:bodyPr/>
          <a:lstStyle/>
          <a:p>
            <a:r>
              <a:rPr lang="en-US" dirty="0"/>
              <a:t>Furthermore, the integration of Power Automate Desktop with Python allows for efficient data formatting and sending after thorough searches across platforms like Phoenix and Euronet, along with internal files. </a:t>
            </a:r>
          </a:p>
          <a:p>
            <a:r>
              <a:rPr lang="en-US" dirty="0"/>
              <a:t>Python ensures correct data processing and formatting for reports or standardized documents. Once ready, Power Automate distributes the results to the correct recipients or saves them in designated locations, streamlining the workflow for reliability and automation.</a:t>
            </a:r>
            <a:endParaRPr lang="en-TT" dirty="0"/>
          </a:p>
        </p:txBody>
      </p:sp>
      <p:sp>
        <p:nvSpPr>
          <p:cNvPr id="10" name="Text Placeholder 9">
            <a:extLst>
              <a:ext uri="{FF2B5EF4-FFF2-40B4-BE49-F238E27FC236}">
                <a16:creationId xmlns:a16="http://schemas.microsoft.com/office/drawing/2014/main" id="{0E03E4C2-7240-988E-F907-B24BDB8B152A}"/>
              </a:ext>
            </a:extLst>
          </p:cNvPr>
          <p:cNvSpPr>
            <a:spLocks noGrp="1"/>
          </p:cNvSpPr>
          <p:nvPr>
            <p:ph type="body" sz="quarter" idx="18"/>
          </p:nvPr>
        </p:nvSpPr>
        <p:spPr>
          <a:xfrm>
            <a:off x="8080355" y="2193924"/>
            <a:ext cx="2851200" cy="369600"/>
          </a:xfrm>
        </p:spPr>
        <p:txBody>
          <a:bodyPr/>
          <a:lstStyle/>
          <a:p>
            <a:r>
              <a:rPr lang="en-TT" dirty="0"/>
              <a:t>FORMATTING DATA AND SENDING RESULTS ACCURATELY</a:t>
            </a:r>
          </a:p>
        </p:txBody>
      </p:sp>
    </p:spTree>
    <p:extLst>
      <p:ext uri="{BB962C8B-B14F-4D97-AF65-F5344CB8AC3E}">
        <p14:creationId xmlns:p14="http://schemas.microsoft.com/office/powerpoint/2010/main" val="3608808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1219200" y="1219200"/>
            <a:ext cx="1219200" cy="1219200"/>
          </a:xfrm>
          <a:prstGeom prst="line">
            <a:avLst/>
          </a:prstGeom>
          <a:noFill/>
          <a:ln/>
        </p:spPr>
        <p:txBody>
          <a:bodyPr/>
          <a:lstStyle/>
          <a:p>
            <a:endParaRPr lang="en-TT"/>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11</a:t>
            </a:fld>
            <a:endParaRPr lang="en-US" sz="1210">
              <a:solidFill>
                <a:srgbClr val="FFFFFF"/>
              </a:solidFill>
              <a:latin typeface="Open Sans"/>
              <a:ea typeface="Open Sans"/>
              <a:cs typeface="Open Sans"/>
            </a:endParaRPr>
          </a:p>
        </p:txBody>
      </p:sp>
      <p:sp>
        <p:nvSpPr>
          <p:cNvPr id="5" name="Text 0">
            <a:extLst>
              <a:ext uri="{FF2B5EF4-FFF2-40B4-BE49-F238E27FC236}">
                <a16:creationId xmlns:a16="http://schemas.microsoft.com/office/drawing/2014/main" id="{6DA8FD1A-B812-C9EA-A518-1BE6726974A3}"/>
              </a:ext>
            </a:extLst>
          </p:cNvPr>
          <p:cNvSpPr/>
          <p:nvPr/>
        </p:nvSpPr>
        <p:spPr>
          <a:xfrm>
            <a:off x="6191255" y="2623200"/>
            <a:ext cx="5212862" cy="669804"/>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buNone/>
            </a:pPr>
            <a:r>
              <a:rPr lang="en-US" sz="3600" dirty="0">
                <a:latin typeface="Montserrat ExtraBold"/>
              </a:rPr>
              <a:t>CAUTION SEARCH</a:t>
            </a:r>
          </a:p>
        </p:txBody>
      </p:sp>
      <p:sp>
        <p:nvSpPr>
          <p:cNvPr id="8" name="Footer Placeholder 2">
            <a:extLst>
              <a:ext uri="{FF2B5EF4-FFF2-40B4-BE49-F238E27FC236}">
                <a16:creationId xmlns:a16="http://schemas.microsoft.com/office/drawing/2014/main" id="{64394559-EF86-2C12-6F50-FF90DA6168EA}"/>
              </a:ext>
            </a:extLst>
          </p:cNvPr>
          <p:cNvSpPr txBox="1">
            <a:spLocks/>
          </p:cNvSpPr>
          <p:nvPr/>
        </p:nvSpPr>
        <p:spPr>
          <a:xfrm rot="16200000">
            <a:off x="9745634" y="20088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400" b="1" dirty="0">
                <a:solidFill>
                  <a:schemeClr val="bg1"/>
                </a:solidFill>
              </a:rPr>
              <a:t>EMBRACING AUTOMATION IN REPUBLIC BANK</a:t>
            </a:r>
          </a:p>
        </p:txBody>
      </p:sp>
      <p:sp>
        <p:nvSpPr>
          <p:cNvPr id="2" name="Text Placeholder 6">
            <a:extLst>
              <a:ext uri="{FF2B5EF4-FFF2-40B4-BE49-F238E27FC236}">
                <a16:creationId xmlns:a16="http://schemas.microsoft.com/office/drawing/2014/main" id="{78EF9D08-F1F2-D2C6-79D3-D6C5E495B797}"/>
              </a:ext>
            </a:extLst>
          </p:cNvPr>
          <p:cNvSpPr txBox="1">
            <a:spLocks/>
          </p:cNvSpPr>
          <p:nvPr/>
        </p:nvSpPr>
        <p:spPr>
          <a:xfrm>
            <a:off x="7403396" y="3195397"/>
            <a:ext cx="2788580" cy="369600"/>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 Automate Online trigger</a:t>
            </a:r>
            <a:endParaRPr lang="en-TT" dirty="0"/>
          </a:p>
        </p:txBody>
      </p:sp>
      <p:pic>
        <p:nvPicPr>
          <p:cNvPr id="7" name="Picture 6">
            <a:extLst>
              <a:ext uri="{FF2B5EF4-FFF2-40B4-BE49-F238E27FC236}">
                <a16:creationId xmlns:a16="http://schemas.microsoft.com/office/drawing/2014/main" id="{2F4B565B-0807-F0E1-3A44-DE1EE882C0A8}"/>
              </a:ext>
            </a:extLst>
          </p:cNvPr>
          <p:cNvPicPr>
            <a:picLocks noChangeAspect="1"/>
          </p:cNvPicPr>
          <p:nvPr/>
        </p:nvPicPr>
        <p:blipFill>
          <a:blip r:embed="rId3"/>
          <a:stretch>
            <a:fillRect/>
          </a:stretch>
        </p:blipFill>
        <p:spPr>
          <a:xfrm>
            <a:off x="525698" y="211494"/>
            <a:ext cx="5118042" cy="643501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73031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1219200" y="1219200"/>
            <a:ext cx="1219200" cy="1219200"/>
          </a:xfrm>
          <a:prstGeom prst="line">
            <a:avLst/>
          </a:prstGeom>
          <a:noFill/>
          <a:ln/>
        </p:spPr>
        <p:txBody>
          <a:bodyPr/>
          <a:lstStyle/>
          <a:p>
            <a:endParaRPr lang="en-TT"/>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12</a:t>
            </a:fld>
            <a:endParaRPr lang="en-US" sz="1210">
              <a:solidFill>
                <a:srgbClr val="FFFFFF"/>
              </a:solidFill>
              <a:latin typeface="Open Sans"/>
              <a:ea typeface="Open Sans"/>
              <a:cs typeface="Open Sans"/>
            </a:endParaRPr>
          </a:p>
        </p:txBody>
      </p:sp>
      <p:sp>
        <p:nvSpPr>
          <p:cNvPr id="5" name="Text 0">
            <a:extLst>
              <a:ext uri="{FF2B5EF4-FFF2-40B4-BE49-F238E27FC236}">
                <a16:creationId xmlns:a16="http://schemas.microsoft.com/office/drawing/2014/main" id="{6DA8FD1A-B812-C9EA-A518-1BE6726974A3}"/>
              </a:ext>
            </a:extLst>
          </p:cNvPr>
          <p:cNvSpPr/>
          <p:nvPr/>
        </p:nvSpPr>
        <p:spPr>
          <a:xfrm>
            <a:off x="610505" y="710776"/>
            <a:ext cx="10443320" cy="669804"/>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buNone/>
            </a:pPr>
            <a:r>
              <a:rPr lang="en-US" sz="3600" dirty="0">
                <a:latin typeface="Montserrat ExtraBold"/>
              </a:rPr>
              <a:t>CAUTION SEARCH</a:t>
            </a:r>
          </a:p>
        </p:txBody>
      </p:sp>
      <p:sp>
        <p:nvSpPr>
          <p:cNvPr id="8" name="Footer Placeholder 2">
            <a:extLst>
              <a:ext uri="{FF2B5EF4-FFF2-40B4-BE49-F238E27FC236}">
                <a16:creationId xmlns:a16="http://schemas.microsoft.com/office/drawing/2014/main" id="{64394559-EF86-2C12-6F50-FF90DA6168EA}"/>
              </a:ext>
            </a:extLst>
          </p:cNvPr>
          <p:cNvSpPr txBox="1">
            <a:spLocks/>
          </p:cNvSpPr>
          <p:nvPr/>
        </p:nvSpPr>
        <p:spPr>
          <a:xfrm rot="16200000">
            <a:off x="9745634" y="20088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400" b="1" dirty="0">
                <a:solidFill>
                  <a:schemeClr val="bg1"/>
                </a:solidFill>
              </a:rPr>
              <a:t>EMBRACING AUTOMATION IN REPUBLIC BANK</a:t>
            </a:r>
          </a:p>
        </p:txBody>
      </p:sp>
      <p:sp>
        <p:nvSpPr>
          <p:cNvPr id="2" name="Text Placeholder 6">
            <a:extLst>
              <a:ext uri="{FF2B5EF4-FFF2-40B4-BE49-F238E27FC236}">
                <a16:creationId xmlns:a16="http://schemas.microsoft.com/office/drawing/2014/main" id="{78EF9D08-F1F2-D2C6-79D3-D6C5E495B797}"/>
              </a:ext>
            </a:extLst>
          </p:cNvPr>
          <p:cNvSpPr txBox="1">
            <a:spLocks/>
          </p:cNvSpPr>
          <p:nvPr/>
        </p:nvSpPr>
        <p:spPr>
          <a:xfrm>
            <a:off x="4610595" y="1195780"/>
            <a:ext cx="2788580" cy="369600"/>
          </a:xfrm>
          <a:prstGeom prst="rect">
            <a:avLst/>
          </a:prstGeom>
        </p:spPr>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 Automate Desktop Flow</a:t>
            </a:r>
            <a:endParaRPr lang="en-TT" dirty="0"/>
          </a:p>
        </p:txBody>
      </p:sp>
      <p:pic>
        <p:nvPicPr>
          <p:cNvPr id="6" name="Picture 5">
            <a:extLst>
              <a:ext uri="{FF2B5EF4-FFF2-40B4-BE49-F238E27FC236}">
                <a16:creationId xmlns:a16="http://schemas.microsoft.com/office/drawing/2014/main" id="{B6ACB38F-491B-224A-187B-8F49A610CAED}"/>
              </a:ext>
            </a:extLst>
          </p:cNvPr>
          <p:cNvPicPr>
            <a:picLocks noChangeAspect="1"/>
          </p:cNvPicPr>
          <p:nvPr/>
        </p:nvPicPr>
        <p:blipFill>
          <a:blip r:embed="rId3"/>
          <a:stretch>
            <a:fillRect/>
          </a:stretch>
        </p:blipFill>
        <p:spPr>
          <a:xfrm>
            <a:off x="975685" y="1771003"/>
            <a:ext cx="9927771" cy="437622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29243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0"/>
          <p:cNvGraphicFramePr>
            <a:graphicFrameLocks noGrp="1"/>
          </p:cNvGraphicFramePr>
          <p:nvPr>
            <p:extLst>
              <p:ext uri="{D42A27DB-BD31-4B8C-83A1-F6EECF244321}">
                <p14:modId xmlns:p14="http://schemas.microsoft.com/office/powerpoint/2010/main" val="1030263656"/>
              </p:ext>
            </p:extLst>
          </p:nvPr>
        </p:nvGraphicFramePr>
        <p:xfrm>
          <a:off x="596900" y="1880847"/>
          <a:ext cx="10443320" cy="1566441"/>
        </p:xfrm>
        <a:graphic>
          <a:graphicData uri="http://schemas.openxmlformats.org/drawingml/2006/table">
            <a:tbl>
              <a:tblPr/>
              <a:tblGrid>
                <a:gridCol w="1800372">
                  <a:extLst>
                    <a:ext uri="{9D8B030D-6E8A-4147-A177-3AD203B41FA5}">
                      <a16:colId xmlns:a16="http://schemas.microsoft.com/office/drawing/2014/main" val="20000"/>
                    </a:ext>
                  </a:extLst>
                </a:gridCol>
                <a:gridCol w="840534">
                  <a:extLst>
                    <a:ext uri="{9D8B030D-6E8A-4147-A177-3AD203B41FA5}">
                      <a16:colId xmlns:a16="http://schemas.microsoft.com/office/drawing/2014/main" val="20001"/>
                    </a:ext>
                  </a:extLst>
                </a:gridCol>
                <a:gridCol w="2454783">
                  <a:extLst>
                    <a:ext uri="{9D8B030D-6E8A-4147-A177-3AD203B41FA5}">
                      <a16:colId xmlns:a16="http://schemas.microsoft.com/office/drawing/2014/main" val="20002"/>
                    </a:ext>
                  </a:extLst>
                </a:gridCol>
                <a:gridCol w="2110995">
                  <a:extLst>
                    <a:ext uri="{9D8B030D-6E8A-4147-A177-3AD203B41FA5}">
                      <a16:colId xmlns:a16="http://schemas.microsoft.com/office/drawing/2014/main" val="20003"/>
                    </a:ext>
                  </a:extLst>
                </a:gridCol>
                <a:gridCol w="1618318">
                  <a:extLst>
                    <a:ext uri="{9D8B030D-6E8A-4147-A177-3AD203B41FA5}">
                      <a16:colId xmlns:a16="http://schemas.microsoft.com/office/drawing/2014/main" val="1108121407"/>
                    </a:ext>
                  </a:extLst>
                </a:gridCol>
                <a:gridCol w="1618318">
                  <a:extLst>
                    <a:ext uri="{9D8B030D-6E8A-4147-A177-3AD203B41FA5}">
                      <a16:colId xmlns:a16="http://schemas.microsoft.com/office/drawing/2014/main" val="345287865"/>
                    </a:ext>
                  </a:extLst>
                </a:gridCol>
              </a:tblGrid>
              <a:tr h="393943">
                <a:tc>
                  <a:txBody>
                    <a:bodyPr/>
                    <a:lstStyle/>
                    <a:p>
                      <a:pPr marL="0" indent="0">
                        <a:buNone/>
                      </a:pPr>
                      <a:r>
                        <a:rPr lang="en-TT" sz="1600" b="1" dirty="0">
                          <a:solidFill>
                            <a:schemeClr val="bg1"/>
                          </a:solidFill>
                        </a:rPr>
                        <a:t>FILE NAME</a:t>
                      </a:r>
                      <a:endParaRPr lang="en-US" sz="1600" b="1" dirty="0">
                        <a:solidFill>
                          <a:schemeClr val="bg1"/>
                        </a:solidFill>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tc>
                  <a:txBody>
                    <a:bodyPr/>
                    <a:lstStyle/>
                    <a:p>
                      <a:pPr marL="0" indent="0">
                        <a:buNone/>
                      </a:pPr>
                      <a:r>
                        <a:rPr lang="en-US" sz="1600" b="1" dirty="0">
                          <a:solidFill>
                            <a:srgbClr val="FFFFFF"/>
                          </a:solidFill>
                          <a:latin typeface="Open Sans" pitchFamily="34" charset="0"/>
                          <a:ea typeface="Open Sans" pitchFamily="34" charset="-122"/>
                          <a:cs typeface="Open Sans" pitchFamily="34" charset="-120"/>
                        </a:rPr>
                        <a:t>Sheets</a:t>
                      </a:r>
                      <a:endParaRPr lang="en-US" sz="1600" b="1"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tc>
                  <a:txBody>
                    <a:bodyPr/>
                    <a:lstStyle/>
                    <a:p>
                      <a:pPr marL="0" indent="0">
                        <a:buNone/>
                      </a:pPr>
                      <a:r>
                        <a:rPr lang="en-US" sz="1600" b="1" dirty="0">
                          <a:solidFill>
                            <a:srgbClr val="FFFFFF"/>
                          </a:solidFill>
                          <a:latin typeface="Open Sans" pitchFamily="34" charset="0"/>
                          <a:ea typeface="Open Sans" pitchFamily="34" charset="-122"/>
                          <a:cs typeface="Open Sans" pitchFamily="34" charset="-120"/>
                        </a:rPr>
                        <a:t>Rows per Sheet</a:t>
                      </a:r>
                      <a:endParaRPr lang="en-US" sz="1600" b="1"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tc>
                  <a:txBody>
                    <a:bodyPr/>
                    <a:lstStyle/>
                    <a:p>
                      <a:pPr marL="0" indent="0">
                        <a:buNone/>
                      </a:pPr>
                      <a:r>
                        <a:rPr lang="en-US" sz="1600" b="1" dirty="0">
                          <a:solidFill>
                            <a:srgbClr val="FFFFFF"/>
                          </a:solidFill>
                          <a:latin typeface="Open Sans" pitchFamily="34" charset="0"/>
                          <a:ea typeface="Open Sans" pitchFamily="34" charset="-122"/>
                          <a:cs typeface="Open Sans" pitchFamily="34" charset="-120"/>
                        </a:rPr>
                        <a:t>Columns per sheet</a:t>
                      </a:r>
                      <a:endParaRPr lang="en-US" sz="1600" b="1"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tc>
                  <a:txBody>
                    <a:bodyPr/>
                    <a:lstStyle/>
                    <a:p>
                      <a:pPr marL="0" indent="0" algn="l" defTabSz="914446" rtl="0" eaLnBrk="1" latinLnBrk="0" hangingPunct="1">
                        <a:buNone/>
                      </a:pPr>
                      <a:r>
                        <a:rPr lang="en-US" sz="1600" b="1" kern="1200" dirty="0">
                          <a:solidFill>
                            <a:srgbClr val="FFFFFF"/>
                          </a:solidFill>
                          <a:latin typeface="Open Sans" pitchFamily="34" charset="0"/>
                          <a:ea typeface="Open Sans" pitchFamily="34" charset="-122"/>
                          <a:cs typeface="Open Sans" pitchFamily="34" charset="-120"/>
                        </a:rPr>
                        <a:t>Cells Searched</a:t>
                      </a: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tc>
                  <a:txBody>
                    <a:bodyPr/>
                    <a:lstStyle/>
                    <a:p>
                      <a:pPr marL="0" indent="0" algn="l" defTabSz="914446" rtl="0" eaLnBrk="1" latinLnBrk="0" hangingPunct="1">
                        <a:buNone/>
                      </a:pPr>
                      <a:r>
                        <a:rPr lang="en-US" sz="1600" b="1" kern="1200" dirty="0">
                          <a:solidFill>
                            <a:srgbClr val="FFFFFF"/>
                          </a:solidFill>
                          <a:latin typeface="Open Sans" pitchFamily="34" charset="0"/>
                          <a:ea typeface="Open Sans" pitchFamily="34" charset="-122"/>
                          <a:cs typeface="Open Sans" pitchFamily="34" charset="-120"/>
                        </a:rPr>
                        <a:t>Runtime</a:t>
                      </a: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extLst>
                  <a:ext uri="{0D108BD9-81ED-4DB2-BD59-A6C34878D82A}">
                    <a16:rowId xmlns:a16="http://schemas.microsoft.com/office/drawing/2014/main" val="10000"/>
                  </a:ext>
                </a:extLst>
              </a:tr>
              <a:tr h="395250">
                <a:tc>
                  <a:txBody>
                    <a:bodyPr/>
                    <a:lstStyle/>
                    <a:p>
                      <a:pPr marL="0" indent="0">
                        <a:buNone/>
                      </a:pPr>
                      <a:r>
                        <a:rPr lang="en-US" sz="1300" dirty="0">
                          <a:solidFill>
                            <a:srgbClr val="232220"/>
                          </a:solidFill>
                          <a:latin typeface="Open Sans" pitchFamily="34" charset="0"/>
                          <a:ea typeface="Open Sans" pitchFamily="34" charset="-122"/>
                          <a:cs typeface="Open Sans" pitchFamily="34" charset="-120"/>
                        </a:rPr>
                        <a:t>large_test_file_1.xlsx</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solidFill>
                            <a:srgbClr val="232220"/>
                          </a:solidFill>
                          <a:latin typeface="Open Sans" pitchFamily="34" charset="0"/>
                          <a:ea typeface="Open Sans" pitchFamily="34" charset="-122"/>
                          <a:cs typeface="Open Sans" pitchFamily="34" charset="-120"/>
                        </a:rPr>
                        <a:t>3</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TT" sz="1300" dirty="0"/>
                        <a:t>100,000 / 200,000 / 300,000</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solidFill>
                            <a:srgbClr val="232220"/>
                          </a:solidFill>
                          <a:latin typeface="Open Sans" pitchFamily="34" charset="0"/>
                          <a:ea typeface="Open Sans" pitchFamily="34" charset="-122"/>
                          <a:cs typeface="Open Sans" pitchFamily="34" charset="-120"/>
                        </a:rPr>
                        <a:t>50</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TT" sz="1300" dirty="0"/>
                        <a:t>30,000,000</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latin typeface="Open Sans" charset="0"/>
                          <a:ea typeface="Open Sans" charset="0"/>
                          <a:cs typeface="Open Sans" charset="0"/>
                        </a:rPr>
                        <a:t>101.26 s</a:t>
                      </a: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1375">
                <a:tc>
                  <a:txBody>
                    <a:bodyPr/>
                    <a:lstStyle/>
                    <a:p>
                      <a:pPr marL="0" indent="0">
                        <a:buNone/>
                      </a:pPr>
                      <a:r>
                        <a:rPr lang="en-US" sz="1300" dirty="0">
                          <a:solidFill>
                            <a:srgbClr val="232220"/>
                          </a:solidFill>
                          <a:latin typeface="Open Sans" pitchFamily="34" charset="0"/>
                          <a:ea typeface="Open Sans" pitchFamily="34" charset="-122"/>
                          <a:cs typeface="Open Sans" pitchFamily="34" charset="-120"/>
                        </a:rPr>
                        <a:t>large_test_file_2.xlsx</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solidFill>
                            <a:srgbClr val="232220"/>
                          </a:solidFill>
                          <a:latin typeface="Open Sans" pitchFamily="34" charset="0"/>
                          <a:ea typeface="Open Sans" pitchFamily="34" charset="-122"/>
                          <a:cs typeface="Open Sans" pitchFamily="34" charset="-120"/>
                        </a:rPr>
                        <a:t>1</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solidFill>
                            <a:srgbClr val="232220"/>
                          </a:solidFill>
                          <a:latin typeface="Open Sans" pitchFamily="34" charset="0"/>
                          <a:ea typeface="Open Sans" pitchFamily="34" charset="-122"/>
                          <a:cs typeface="Open Sans" pitchFamily="34" charset="-120"/>
                        </a:rPr>
                        <a:t>200,000</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solidFill>
                            <a:srgbClr val="232220"/>
                          </a:solidFill>
                          <a:latin typeface="Open Sans" pitchFamily="34" charset="0"/>
                          <a:ea typeface="Open Sans" pitchFamily="34" charset="-122"/>
                          <a:cs typeface="Open Sans" pitchFamily="34" charset="-120"/>
                        </a:rPr>
                        <a:t>50</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latin typeface="Open Sans" charset="0"/>
                          <a:ea typeface="Open Sans" charset="0"/>
                          <a:cs typeface="Open Sans" charset="0"/>
                        </a:rPr>
                        <a:t>10,000,000</a:t>
                      </a: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latin typeface="Open Sans" charset="0"/>
                          <a:ea typeface="Open Sans" charset="0"/>
                          <a:cs typeface="Open Sans" charset="0"/>
                        </a:rPr>
                        <a:t>34.13 s</a:t>
                      </a: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9954">
                <a:tc>
                  <a:txBody>
                    <a:bodyPr/>
                    <a:lstStyle/>
                    <a:p>
                      <a:pPr marL="0" indent="0">
                        <a:buNone/>
                      </a:pPr>
                      <a:r>
                        <a:rPr lang="en-US" sz="1300" dirty="0">
                          <a:solidFill>
                            <a:srgbClr val="232220"/>
                          </a:solidFill>
                          <a:latin typeface="Open Sans" pitchFamily="34" charset="0"/>
                          <a:ea typeface="Open Sans" pitchFamily="34" charset="-122"/>
                          <a:cs typeface="Open Sans" pitchFamily="34" charset="-120"/>
                        </a:rPr>
                        <a:t>large_test_file_3.xlsx</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solidFill>
                            <a:srgbClr val="232220"/>
                          </a:solidFill>
                          <a:latin typeface="Open Sans" pitchFamily="34" charset="0"/>
                          <a:ea typeface="Open Sans" pitchFamily="34" charset="-122"/>
                          <a:cs typeface="Open Sans" pitchFamily="34" charset="-120"/>
                        </a:rPr>
                        <a:t>1</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solidFill>
                            <a:srgbClr val="232220"/>
                          </a:solidFill>
                          <a:latin typeface="Open Sans" pitchFamily="34" charset="0"/>
                          <a:ea typeface="Open Sans" pitchFamily="34" charset="-122"/>
                          <a:cs typeface="Open Sans" pitchFamily="34" charset="-120"/>
                        </a:rPr>
                        <a:t>300,000</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solidFill>
                            <a:srgbClr val="232220"/>
                          </a:solidFill>
                          <a:latin typeface="Open Sans" pitchFamily="34" charset="0"/>
                          <a:ea typeface="Open Sans" pitchFamily="34" charset="-122"/>
                          <a:cs typeface="Open Sans" pitchFamily="34" charset="-120"/>
                        </a:rPr>
                        <a:t>50</a:t>
                      </a:r>
                      <a:endParaRPr lang="en-US" sz="1300" dirty="0">
                        <a:latin typeface="Open Sans" charset="0"/>
                        <a:ea typeface="Open Sans" charset="0"/>
                        <a:cs typeface="Open Sans" charset="0"/>
                      </a:endParaRP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latin typeface="Open Sans" charset="0"/>
                          <a:ea typeface="Open Sans" charset="0"/>
                          <a:cs typeface="Open Sans" charset="0"/>
                        </a:rPr>
                        <a:t>15,000,000</a:t>
                      </a: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300" dirty="0">
                          <a:latin typeface="Open Sans" charset="0"/>
                          <a:ea typeface="Open Sans" charset="0"/>
                          <a:cs typeface="Open Sans" charset="0"/>
                        </a:rPr>
                        <a:t>51.43 s</a:t>
                      </a:r>
                    </a:p>
                  </a:txBody>
                  <a:tcPr marL="78011" marR="78011" marT="78011" marB="78011"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3" name="Text 0"/>
          <p:cNvSpPr/>
          <p:nvPr/>
        </p:nvSpPr>
        <p:spPr>
          <a:xfrm>
            <a:off x="596899" y="808515"/>
            <a:ext cx="10443320" cy="9525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3200" dirty="0">
                <a:latin typeface="Montserrat ExtraBold"/>
              </a:rPr>
              <a:t>CAUTION SEARCH: SEARCH TEST RESULTS</a:t>
            </a:r>
          </a:p>
        </p:txBody>
      </p:sp>
      <p:sp>
        <p:nvSpPr>
          <p:cNvPr id="4" name="Shape 1"/>
          <p:cNvSpPr/>
          <p:nvPr/>
        </p:nvSpPr>
        <p:spPr>
          <a:xfrm>
            <a:off x="1219200" y="1219200"/>
            <a:ext cx="1219200" cy="1219200"/>
          </a:xfrm>
          <a:prstGeom prst="line">
            <a:avLst/>
          </a:prstGeom>
          <a:noFill/>
          <a:ln/>
        </p:spPr>
        <p:txBody>
          <a:bodyPr/>
          <a:lstStyle/>
          <a:p>
            <a:endParaRPr lang="en-TT"/>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13</a:t>
            </a:fld>
            <a:endParaRPr lang="en-US" sz="1210">
              <a:solidFill>
                <a:srgbClr val="FFFFFF"/>
              </a:solidFill>
              <a:latin typeface="Open Sans"/>
              <a:ea typeface="Open Sans"/>
              <a:cs typeface="Open Sans"/>
            </a:endParaRPr>
          </a:p>
        </p:txBody>
      </p:sp>
      <p:sp>
        <p:nvSpPr>
          <p:cNvPr id="5" name="Text Placeholder 4">
            <a:extLst>
              <a:ext uri="{FF2B5EF4-FFF2-40B4-BE49-F238E27FC236}">
                <a16:creationId xmlns:a16="http://schemas.microsoft.com/office/drawing/2014/main" id="{A9CB7E88-C349-00E7-4672-255FF7925F13}"/>
              </a:ext>
            </a:extLst>
          </p:cNvPr>
          <p:cNvSpPr txBox="1">
            <a:spLocks/>
          </p:cNvSpPr>
          <p:nvPr/>
        </p:nvSpPr>
        <p:spPr>
          <a:xfrm>
            <a:off x="596899" y="4488962"/>
            <a:ext cx="4680954" cy="1560523"/>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0" fontAlgn="base" hangingPunct="0">
              <a:lnSpc>
                <a:spcPct val="100000"/>
              </a:lnSpc>
              <a:spcBef>
                <a:spcPct val="0"/>
              </a:spcBef>
              <a:spcAft>
                <a:spcPct val="0"/>
              </a:spcAft>
              <a:buFontTx/>
              <a:buChar char="•"/>
            </a:pPr>
            <a:r>
              <a:rPr lang="en-US" sz="1800" b="1" dirty="0">
                <a:solidFill>
                  <a:schemeClr val="tx1"/>
                </a:solidFill>
                <a:latin typeface="Arial" panose="020B0604020202020204" pitchFamily="34" charset="0"/>
              </a:rPr>
              <a:t>Total Files Processed: </a:t>
            </a:r>
            <a:r>
              <a:rPr lang="en-US" sz="1800" dirty="0">
                <a:solidFill>
                  <a:schemeClr val="tx1"/>
                </a:solidFill>
                <a:latin typeface="Arial" panose="020B0604020202020204" pitchFamily="34" charset="0"/>
              </a:rPr>
              <a:t>3</a:t>
            </a:r>
          </a:p>
          <a:p>
            <a:pPr defTabSz="914400" eaLnBrk="0" fontAlgn="base" hangingPunct="0">
              <a:lnSpc>
                <a:spcPct val="100000"/>
              </a:lnSpc>
              <a:spcBef>
                <a:spcPct val="0"/>
              </a:spcBef>
              <a:spcAft>
                <a:spcPct val="0"/>
              </a:spcAft>
              <a:buFontTx/>
              <a:buChar char="•"/>
            </a:pPr>
            <a:r>
              <a:rPr lang="en-US" sz="1800" b="1" dirty="0">
                <a:solidFill>
                  <a:schemeClr val="tx1"/>
                </a:solidFill>
                <a:latin typeface="Arial" panose="020B0604020202020204" pitchFamily="34" charset="0"/>
              </a:rPr>
              <a:t>Total Sheets Processed: </a:t>
            </a:r>
            <a:r>
              <a:rPr lang="en-US" sz="1800" dirty="0">
                <a:solidFill>
                  <a:schemeClr val="tx1"/>
                </a:solidFill>
                <a:latin typeface="Arial" panose="020B0604020202020204" pitchFamily="34" charset="0"/>
              </a:rPr>
              <a:t>5</a:t>
            </a:r>
          </a:p>
          <a:p>
            <a:pPr defTabSz="914400" eaLnBrk="0" fontAlgn="base" hangingPunct="0">
              <a:lnSpc>
                <a:spcPct val="100000"/>
              </a:lnSpc>
              <a:spcBef>
                <a:spcPct val="0"/>
              </a:spcBef>
              <a:spcAft>
                <a:spcPct val="0"/>
              </a:spcAft>
              <a:buFontTx/>
              <a:buChar char="•"/>
            </a:pPr>
            <a:r>
              <a:rPr lang="en-US" sz="1800" b="1" dirty="0">
                <a:solidFill>
                  <a:schemeClr val="tx1"/>
                </a:solidFill>
                <a:latin typeface="Arial" panose="020B0604020202020204" pitchFamily="34" charset="0"/>
              </a:rPr>
              <a:t>Total Rows Processed: </a:t>
            </a:r>
            <a:r>
              <a:rPr lang="en-US" sz="1800" dirty="0">
                <a:solidFill>
                  <a:schemeClr val="tx1"/>
                </a:solidFill>
                <a:latin typeface="Arial" panose="020B0604020202020204" pitchFamily="34" charset="0"/>
              </a:rPr>
              <a:t>1,100,000</a:t>
            </a:r>
          </a:p>
          <a:p>
            <a:pPr defTabSz="914400" eaLnBrk="0" fontAlgn="base" hangingPunct="0">
              <a:lnSpc>
                <a:spcPct val="100000"/>
              </a:lnSpc>
              <a:spcBef>
                <a:spcPct val="0"/>
              </a:spcBef>
              <a:spcAft>
                <a:spcPct val="0"/>
              </a:spcAft>
              <a:buFontTx/>
              <a:buChar char="•"/>
            </a:pPr>
            <a:r>
              <a:rPr lang="en-US" sz="1800" b="1" dirty="0">
                <a:solidFill>
                  <a:schemeClr val="tx1"/>
                </a:solidFill>
                <a:latin typeface="Arial" panose="020B0604020202020204" pitchFamily="34" charset="0"/>
              </a:rPr>
              <a:t>Total Columns Processed per Sheet: </a:t>
            </a:r>
            <a:r>
              <a:rPr lang="en-US" sz="1800" dirty="0">
                <a:solidFill>
                  <a:schemeClr val="tx1"/>
                </a:solidFill>
                <a:latin typeface="Arial" panose="020B0604020202020204" pitchFamily="34" charset="0"/>
              </a:rPr>
              <a:t>50</a:t>
            </a:r>
          </a:p>
          <a:p>
            <a:pPr defTabSz="914400" eaLnBrk="0" fontAlgn="base" hangingPunct="0">
              <a:lnSpc>
                <a:spcPct val="100000"/>
              </a:lnSpc>
              <a:spcBef>
                <a:spcPct val="0"/>
              </a:spcBef>
              <a:spcAft>
                <a:spcPct val="0"/>
              </a:spcAft>
              <a:buFontTx/>
              <a:buChar char="•"/>
            </a:pPr>
            <a:r>
              <a:rPr lang="en-US" sz="1800" b="1" dirty="0">
                <a:solidFill>
                  <a:schemeClr val="tx1"/>
                </a:solidFill>
                <a:latin typeface="Arial" panose="020B0604020202020204" pitchFamily="34" charset="0"/>
              </a:rPr>
              <a:t>Total Cells Searched:</a:t>
            </a:r>
            <a:r>
              <a:rPr lang="en-US" sz="1800" dirty="0">
                <a:solidFill>
                  <a:schemeClr val="tx1"/>
                </a:solidFill>
                <a:latin typeface="Arial" panose="020B0604020202020204" pitchFamily="34" charset="0"/>
              </a:rPr>
              <a:t> 55,000,000</a:t>
            </a:r>
          </a:p>
          <a:p>
            <a:pPr>
              <a:buFont typeface="Arial" panose="020B0604020202020204" pitchFamily="34" charset="0"/>
              <a:buChar char="•"/>
            </a:pPr>
            <a:endParaRPr lang="en-US" dirty="0"/>
          </a:p>
        </p:txBody>
      </p:sp>
      <p:sp>
        <p:nvSpPr>
          <p:cNvPr id="9" name="Text Placeholder 4">
            <a:extLst>
              <a:ext uri="{FF2B5EF4-FFF2-40B4-BE49-F238E27FC236}">
                <a16:creationId xmlns:a16="http://schemas.microsoft.com/office/drawing/2014/main" id="{CE509867-A458-A0A6-0556-09B21D78531D}"/>
              </a:ext>
            </a:extLst>
          </p:cNvPr>
          <p:cNvSpPr txBox="1">
            <a:spLocks/>
          </p:cNvSpPr>
          <p:nvPr/>
        </p:nvSpPr>
        <p:spPr>
          <a:xfrm>
            <a:off x="596899" y="3752341"/>
            <a:ext cx="4680953" cy="50842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bg1"/>
                </a:solidFill>
              </a:rPr>
              <a:t>Dataset Summary</a:t>
            </a:r>
            <a:endParaRPr lang="en-US" sz="1400" b="1" dirty="0">
              <a:solidFill>
                <a:schemeClr val="bg1"/>
              </a:solidFill>
            </a:endParaRPr>
          </a:p>
          <a:p>
            <a:pPr>
              <a:buFont typeface="Arial" panose="020B0604020202020204" pitchFamily="34" charset="0"/>
              <a:buChar char="•"/>
            </a:pPr>
            <a:endParaRPr lang="en-US" dirty="0">
              <a:solidFill>
                <a:schemeClr val="bg1"/>
              </a:solidFill>
            </a:endParaRPr>
          </a:p>
        </p:txBody>
      </p:sp>
      <p:sp>
        <p:nvSpPr>
          <p:cNvPr id="13" name="Text Placeholder 4">
            <a:extLst>
              <a:ext uri="{FF2B5EF4-FFF2-40B4-BE49-F238E27FC236}">
                <a16:creationId xmlns:a16="http://schemas.microsoft.com/office/drawing/2014/main" id="{82CE6C89-56DF-6B6C-67B7-8A06A2CF18FA}"/>
              </a:ext>
            </a:extLst>
          </p:cNvPr>
          <p:cNvSpPr txBox="1">
            <a:spLocks/>
          </p:cNvSpPr>
          <p:nvPr/>
        </p:nvSpPr>
        <p:spPr>
          <a:xfrm>
            <a:off x="5778500" y="3754870"/>
            <a:ext cx="5181600" cy="50842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bg1"/>
                </a:solidFill>
              </a:rPr>
              <a:t>Performance Metrics</a:t>
            </a:r>
            <a:endParaRPr lang="en-US" dirty="0">
              <a:solidFill>
                <a:schemeClr val="bg1"/>
              </a:solidFill>
            </a:endParaRPr>
          </a:p>
        </p:txBody>
      </p:sp>
      <p:sp>
        <p:nvSpPr>
          <p:cNvPr id="14" name="Text Placeholder 4">
            <a:extLst>
              <a:ext uri="{FF2B5EF4-FFF2-40B4-BE49-F238E27FC236}">
                <a16:creationId xmlns:a16="http://schemas.microsoft.com/office/drawing/2014/main" id="{BE646FF8-E193-7FD3-74AC-0BC485C81B9E}"/>
              </a:ext>
            </a:extLst>
          </p:cNvPr>
          <p:cNvSpPr txBox="1">
            <a:spLocks/>
          </p:cNvSpPr>
          <p:nvPr/>
        </p:nvSpPr>
        <p:spPr>
          <a:xfrm>
            <a:off x="5778500" y="4488962"/>
            <a:ext cx="5181600" cy="1569487"/>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Total Runtime:</a:t>
            </a:r>
            <a:r>
              <a:rPr kumimoji="0" lang="en-US" altLang="en-US" sz="1800" b="0" i="0" u="none" strike="noStrike" cap="none" normalizeH="0" baseline="0" dirty="0">
                <a:ln>
                  <a:noFill/>
                </a:ln>
                <a:solidFill>
                  <a:schemeClr val="tx1"/>
                </a:solidFill>
                <a:effectLst/>
                <a:latin typeface="Arial" panose="020B0604020202020204" pitchFamily="34" charset="0"/>
              </a:rPr>
              <a:t> 101.87 seconds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Parallel Processing:</a:t>
            </a:r>
            <a:r>
              <a:rPr kumimoji="0" lang="en-US" altLang="en-US" sz="1800" b="0" i="0" u="none" strike="noStrike" cap="none" normalizeH="0" baseline="0" dirty="0">
                <a:ln>
                  <a:noFill/>
                </a:ln>
                <a:solidFill>
                  <a:schemeClr val="tx1"/>
                </a:solidFill>
                <a:effectLst/>
                <a:latin typeface="Arial" panose="020B0604020202020204" pitchFamily="34" charset="0"/>
              </a:rPr>
              <a:t> Enabled</a:t>
            </a:r>
          </a:p>
          <a:p>
            <a:pPr>
              <a:buFont typeface="Arial" panose="020B0604020202020204" pitchFamily="34" charset="0"/>
              <a:buChar char="•"/>
            </a:pPr>
            <a:endParaRPr lang="en-US" dirty="0"/>
          </a:p>
        </p:txBody>
      </p:sp>
      <p:sp>
        <p:nvSpPr>
          <p:cNvPr id="6" name="Footer Placeholder 2">
            <a:extLst>
              <a:ext uri="{FF2B5EF4-FFF2-40B4-BE49-F238E27FC236}">
                <a16:creationId xmlns:a16="http://schemas.microsoft.com/office/drawing/2014/main" id="{C998A09E-A263-AEB9-D631-614DA3CF7633}"/>
              </a:ext>
            </a:extLst>
          </p:cNvPr>
          <p:cNvSpPr txBox="1">
            <a:spLocks/>
          </p:cNvSpPr>
          <p:nvPr/>
        </p:nvSpPr>
        <p:spPr>
          <a:xfrm rot="16200000">
            <a:off x="9745634" y="20088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400" b="1" dirty="0">
                <a:solidFill>
                  <a:schemeClr val="bg1"/>
                </a:solidFill>
              </a:rPr>
              <a:t>EMBRACING AUTOMATION IN REPUBLIC BANK</a:t>
            </a:r>
          </a:p>
        </p:txBody>
      </p:sp>
    </p:spTree>
    <p:extLst>
      <p:ext uri="{BB962C8B-B14F-4D97-AF65-F5344CB8AC3E}">
        <p14:creationId xmlns:p14="http://schemas.microsoft.com/office/powerpoint/2010/main" val="277038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1219200" y="1219200"/>
            <a:ext cx="1219200" cy="1219200"/>
          </a:xfrm>
          <a:prstGeom prst="line">
            <a:avLst/>
          </a:prstGeom>
          <a:noFill/>
          <a:ln/>
        </p:spPr>
        <p:txBody>
          <a:bodyPr/>
          <a:lstStyle/>
          <a:p>
            <a:endParaRPr lang="en-TT"/>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14</a:t>
            </a:fld>
            <a:endParaRPr lang="en-US" sz="1210">
              <a:solidFill>
                <a:srgbClr val="FFFFFF"/>
              </a:solidFill>
              <a:latin typeface="Open Sans"/>
              <a:ea typeface="Open Sans"/>
              <a:cs typeface="Open Sans"/>
            </a:endParaRPr>
          </a:p>
        </p:txBody>
      </p:sp>
      <p:graphicFrame>
        <p:nvGraphicFramePr>
          <p:cNvPr id="27" name="Text Placeholder 4">
            <a:extLst>
              <a:ext uri="{FF2B5EF4-FFF2-40B4-BE49-F238E27FC236}">
                <a16:creationId xmlns:a16="http://schemas.microsoft.com/office/drawing/2014/main" id="{5EBEF474-98D1-4BF3-5AB5-3D332C04B39C}"/>
              </a:ext>
            </a:extLst>
          </p:cNvPr>
          <p:cNvGraphicFramePr/>
          <p:nvPr>
            <p:extLst>
              <p:ext uri="{D42A27DB-BD31-4B8C-83A1-F6EECF244321}">
                <p14:modId xmlns:p14="http://schemas.microsoft.com/office/powerpoint/2010/main" val="4131083655"/>
              </p:ext>
            </p:extLst>
          </p:nvPr>
        </p:nvGraphicFramePr>
        <p:xfrm>
          <a:off x="1003300" y="2493858"/>
          <a:ext cx="9846511" cy="3653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4">
            <a:extLst>
              <a:ext uri="{FF2B5EF4-FFF2-40B4-BE49-F238E27FC236}">
                <a16:creationId xmlns:a16="http://schemas.microsoft.com/office/drawing/2014/main" id="{0D048E57-B6B3-99A4-B745-47DB775CE40C}"/>
              </a:ext>
            </a:extLst>
          </p:cNvPr>
          <p:cNvSpPr txBox="1">
            <a:spLocks/>
          </p:cNvSpPr>
          <p:nvPr/>
        </p:nvSpPr>
        <p:spPr>
          <a:xfrm>
            <a:off x="1003300" y="1889004"/>
            <a:ext cx="9969500" cy="508424"/>
          </a:xfrm>
          <a:prstGeom prst="rect">
            <a:avLst/>
          </a:prstGeom>
          <a:ln/>
        </p:spPr>
        <p:style>
          <a:lnRef idx="1">
            <a:schemeClr val="accent1"/>
          </a:lnRef>
          <a:fillRef idx="3">
            <a:schemeClr val="accent1"/>
          </a:fillRef>
          <a:effectRef idx="2">
            <a:schemeClr val="accent1"/>
          </a:effectRef>
          <a:fontRef idx="minor">
            <a:schemeClr val="lt1"/>
          </a:fontRef>
        </p:style>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1" dirty="0">
                <a:solidFill>
                  <a:schemeClr val="bg1"/>
                </a:solidFill>
              </a:rPr>
              <a:t>Script Features</a:t>
            </a:r>
            <a:endParaRPr lang="en-US" sz="1400" b="1" dirty="0">
              <a:solidFill>
                <a:schemeClr val="bg1"/>
              </a:solidFill>
            </a:endParaRPr>
          </a:p>
          <a:p>
            <a:pPr algn="ctr">
              <a:buFont typeface="Arial" panose="020B0604020202020204" pitchFamily="34" charset="0"/>
              <a:buChar char="•"/>
            </a:pPr>
            <a:endParaRPr lang="en-US" dirty="0">
              <a:solidFill>
                <a:schemeClr val="bg1"/>
              </a:solidFill>
            </a:endParaRPr>
          </a:p>
        </p:txBody>
      </p:sp>
      <p:sp>
        <p:nvSpPr>
          <p:cNvPr id="5" name="Text 0">
            <a:extLst>
              <a:ext uri="{FF2B5EF4-FFF2-40B4-BE49-F238E27FC236}">
                <a16:creationId xmlns:a16="http://schemas.microsoft.com/office/drawing/2014/main" id="{381AB5A6-D434-9A19-7EAE-988A44D6808B}"/>
              </a:ext>
            </a:extLst>
          </p:cNvPr>
          <p:cNvSpPr/>
          <p:nvPr/>
        </p:nvSpPr>
        <p:spPr>
          <a:xfrm>
            <a:off x="703105" y="710776"/>
            <a:ext cx="10443320" cy="669804"/>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buNone/>
            </a:pPr>
            <a:r>
              <a:rPr lang="en-US" sz="3600" dirty="0">
                <a:latin typeface="Montserrat ExtraBold"/>
              </a:rPr>
              <a:t>CAUTION SEARCH</a:t>
            </a:r>
          </a:p>
        </p:txBody>
      </p:sp>
      <p:sp>
        <p:nvSpPr>
          <p:cNvPr id="6" name="Footer Placeholder 2">
            <a:extLst>
              <a:ext uri="{FF2B5EF4-FFF2-40B4-BE49-F238E27FC236}">
                <a16:creationId xmlns:a16="http://schemas.microsoft.com/office/drawing/2014/main" id="{B3036852-C146-6DC1-A44C-6E2D142DF212}"/>
              </a:ext>
            </a:extLst>
          </p:cNvPr>
          <p:cNvSpPr txBox="1">
            <a:spLocks/>
          </p:cNvSpPr>
          <p:nvPr/>
        </p:nvSpPr>
        <p:spPr>
          <a:xfrm rot="16200000">
            <a:off x="9745634" y="20088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400" b="1" dirty="0">
                <a:solidFill>
                  <a:schemeClr val="bg1"/>
                </a:solidFill>
              </a:rPr>
              <a:t>EMBRACING AUTOMATION IN REPUBLIC BANK</a:t>
            </a:r>
          </a:p>
        </p:txBody>
      </p:sp>
    </p:spTree>
    <p:extLst>
      <p:ext uri="{BB962C8B-B14F-4D97-AF65-F5344CB8AC3E}">
        <p14:creationId xmlns:p14="http://schemas.microsoft.com/office/powerpoint/2010/main" val="272941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1219200" y="1219200"/>
            <a:ext cx="1219200" cy="1219200"/>
          </a:xfrm>
          <a:prstGeom prst="line">
            <a:avLst/>
          </a:prstGeom>
          <a:noFill/>
          <a:ln/>
        </p:spPr>
        <p:txBody>
          <a:bodyPr/>
          <a:lstStyle/>
          <a:p>
            <a:endParaRPr lang="en-TT"/>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15</a:t>
            </a:fld>
            <a:endParaRPr lang="en-US" sz="1210">
              <a:solidFill>
                <a:srgbClr val="FFFFFF"/>
              </a:solidFill>
              <a:latin typeface="Open Sans"/>
              <a:ea typeface="Open Sans"/>
              <a:cs typeface="Open Sans"/>
            </a:endParaRPr>
          </a:p>
        </p:txBody>
      </p:sp>
      <p:sp>
        <p:nvSpPr>
          <p:cNvPr id="9" name="Text Placeholder 4">
            <a:extLst>
              <a:ext uri="{FF2B5EF4-FFF2-40B4-BE49-F238E27FC236}">
                <a16:creationId xmlns:a16="http://schemas.microsoft.com/office/drawing/2014/main" id="{CE509867-A458-A0A6-0556-09B21D78531D}"/>
              </a:ext>
            </a:extLst>
          </p:cNvPr>
          <p:cNvSpPr txBox="1">
            <a:spLocks/>
          </p:cNvSpPr>
          <p:nvPr/>
        </p:nvSpPr>
        <p:spPr>
          <a:xfrm>
            <a:off x="733579" y="1828800"/>
            <a:ext cx="9969500" cy="508424"/>
          </a:xfrm>
          <a:prstGeom prst="rect">
            <a:avLst/>
          </a:prstGeom>
          <a:ln/>
        </p:spPr>
        <p:style>
          <a:lnRef idx="0">
            <a:schemeClr val="accent1"/>
          </a:lnRef>
          <a:fillRef idx="3">
            <a:schemeClr val="accent1"/>
          </a:fillRef>
          <a:effectRef idx="3">
            <a:schemeClr val="accent1"/>
          </a:effectRef>
          <a:fontRef idx="minor">
            <a:schemeClr val="lt1"/>
          </a:fontRef>
        </p:style>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1" dirty="0">
                <a:solidFill>
                  <a:schemeClr val="bg1"/>
                </a:solidFill>
              </a:rPr>
              <a:t>Test Computer Specifications</a:t>
            </a:r>
            <a:endParaRPr lang="en-US" sz="1400" b="1" dirty="0">
              <a:solidFill>
                <a:schemeClr val="bg1"/>
              </a:solidFill>
            </a:endParaRPr>
          </a:p>
          <a:p>
            <a:pPr algn="ctr">
              <a:buFont typeface="Arial" panose="020B0604020202020204" pitchFamily="34" charset="0"/>
              <a:buChar char="•"/>
            </a:pPr>
            <a:endParaRPr lang="en-US" dirty="0">
              <a:solidFill>
                <a:schemeClr val="bg1"/>
              </a:solidFill>
            </a:endParaRPr>
          </a:p>
        </p:txBody>
      </p:sp>
      <p:sp>
        <p:nvSpPr>
          <p:cNvPr id="2" name="Text 0">
            <a:extLst>
              <a:ext uri="{FF2B5EF4-FFF2-40B4-BE49-F238E27FC236}">
                <a16:creationId xmlns:a16="http://schemas.microsoft.com/office/drawing/2014/main" id="{763B2A8B-A389-3429-33F3-18C63D269891}"/>
              </a:ext>
            </a:extLst>
          </p:cNvPr>
          <p:cNvSpPr/>
          <p:nvPr/>
        </p:nvSpPr>
        <p:spPr>
          <a:xfrm>
            <a:off x="703105" y="710776"/>
            <a:ext cx="10443320" cy="669804"/>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buNone/>
            </a:pPr>
            <a:r>
              <a:rPr lang="en-US" sz="3600" dirty="0">
                <a:latin typeface="Montserrat ExtraBold"/>
              </a:rPr>
              <a:t>CAUTION SEARCH</a:t>
            </a:r>
          </a:p>
        </p:txBody>
      </p:sp>
      <p:graphicFrame>
        <p:nvGraphicFramePr>
          <p:cNvPr id="27" name="Text Placeholder 4">
            <a:extLst>
              <a:ext uri="{FF2B5EF4-FFF2-40B4-BE49-F238E27FC236}">
                <a16:creationId xmlns:a16="http://schemas.microsoft.com/office/drawing/2014/main" id="{49524BDC-186D-6848-DAC1-661D0F9ADE8B}"/>
              </a:ext>
            </a:extLst>
          </p:cNvPr>
          <p:cNvGraphicFramePr/>
          <p:nvPr>
            <p:extLst>
              <p:ext uri="{D42A27DB-BD31-4B8C-83A1-F6EECF244321}">
                <p14:modId xmlns:p14="http://schemas.microsoft.com/office/powerpoint/2010/main" val="185797975"/>
              </p:ext>
            </p:extLst>
          </p:nvPr>
        </p:nvGraphicFramePr>
        <p:xfrm>
          <a:off x="770523" y="2438400"/>
          <a:ext cx="9969501" cy="3674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E82E48C-DC21-1F85-05E7-5E7AC28C4657}"/>
              </a:ext>
            </a:extLst>
          </p:cNvPr>
          <p:cNvSpPr txBox="1">
            <a:spLocks/>
          </p:cNvSpPr>
          <p:nvPr/>
        </p:nvSpPr>
        <p:spPr>
          <a:xfrm rot="16200000">
            <a:off x="9745634" y="20088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400" b="1" dirty="0">
                <a:solidFill>
                  <a:schemeClr val="bg1"/>
                </a:solidFill>
              </a:rPr>
              <a:t>EMBRACING AUTOMATION IN REPUBLIC BANK</a:t>
            </a:r>
          </a:p>
        </p:txBody>
      </p:sp>
    </p:spTree>
    <p:extLst>
      <p:ext uri="{BB962C8B-B14F-4D97-AF65-F5344CB8AC3E}">
        <p14:creationId xmlns:p14="http://schemas.microsoft.com/office/powerpoint/2010/main" val="1230556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1219200" y="1219200"/>
            <a:ext cx="1219200" cy="1219200"/>
          </a:xfrm>
          <a:prstGeom prst="line">
            <a:avLst/>
          </a:prstGeom>
          <a:noFill/>
          <a:ln/>
        </p:spPr>
        <p:txBody>
          <a:bodyPr/>
          <a:lstStyle/>
          <a:p>
            <a:endParaRPr lang="en-TT"/>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16</a:t>
            </a:fld>
            <a:endParaRPr lang="en-US" sz="1210">
              <a:solidFill>
                <a:srgbClr val="FFFFFF"/>
              </a:solidFill>
              <a:latin typeface="Open Sans"/>
              <a:ea typeface="Open Sans"/>
              <a:cs typeface="Open Sans"/>
            </a:endParaRPr>
          </a:p>
        </p:txBody>
      </p:sp>
      <p:graphicFrame>
        <p:nvGraphicFramePr>
          <p:cNvPr id="27" name="Rectangle 4">
            <a:extLst>
              <a:ext uri="{FF2B5EF4-FFF2-40B4-BE49-F238E27FC236}">
                <a16:creationId xmlns:a16="http://schemas.microsoft.com/office/drawing/2014/main" id="{98163452-1D52-C751-C384-82180C358B42}"/>
              </a:ext>
            </a:extLst>
          </p:cNvPr>
          <p:cNvGraphicFramePr/>
          <p:nvPr>
            <p:extLst>
              <p:ext uri="{D42A27DB-BD31-4B8C-83A1-F6EECF244321}">
                <p14:modId xmlns:p14="http://schemas.microsoft.com/office/powerpoint/2010/main" val="2601491409"/>
              </p:ext>
            </p:extLst>
          </p:nvPr>
        </p:nvGraphicFramePr>
        <p:xfrm>
          <a:off x="633655" y="2666999"/>
          <a:ext cx="10363200" cy="332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4">
            <a:extLst>
              <a:ext uri="{FF2B5EF4-FFF2-40B4-BE49-F238E27FC236}">
                <a16:creationId xmlns:a16="http://schemas.microsoft.com/office/drawing/2014/main" id="{A7E10D67-F4E4-8F74-B5E7-6D3833DF08D1}"/>
              </a:ext>
            </a:extLst>
          </p:cNvPr>
          <p:cNvSpPr txBox="1">
            <a:spLocks/>
          </p:cNvSpPr>
          <p:nvPr/>
        </p:nvSpPr>
        <p:spPr>
          <a:xfrm>
            <a:off x="701073" y="1889004"/>
            <a:ext cx="9969500" cy="508424"/>
          </a:xfrm>
          <a:prstGeom prst="rect">
            <a:avLst/>
          </a:prstGeom>
          <a:ln/>
        </p:spPr>
        <p:style>
          <a:lnRef idx="1">
            <a:schemeClr val="accent1"/>
          </a:lnRef>
          <a:fillRef idx="3">
            <a:schemeClr val="accent1"/>
          </a:fillRef>
          <a:effectRef idx="2">
            <a:schemeClr val="accent1"/>
          </a:effectRef>
          <a:fontRef idx="minor">
            <a:schemeClr val="lt1"/>
          </a:fontRef>
        </p:style>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1" dirty="0">
                <a:solidFill>
                  <a:schemeClr val="bg1"/>
                </a:solidFill>
              </a:rPr>
              <a:t>Performance Insights</a:t>
            </a:r>
            <a:endParaRPr lang="en-US" sz="1400" b="1" dirty="0">
              <a:solidFill>
                <a:schemeClr val="bg1"/>
              </a:solidFill>
            </a:endParaRPr>
          </a:p>
          <a:p>
            <a:pPr algn="ctr">
              <a:buFont typeface="Arial" panose="020B0604020202020204" pitchFamily="34" charset="0"/>
              <a:buChar char="•"/>
            </a:pPr>
            <a:endParaRPr lang="en-US" dirty="0">
              <a:solidFill>
                <a:schemeClr val="bg1"/>
              </a:solidFill>
            </a:endParaRPr>
          </a:p>
        </p:txBody>
      </p:sp>
      <p:sp>
        <p:nvSpPr>
          <p:cNvPr id="5" name="Text 0">
            <a:extLst>
              <a:ext uri="{FF2B5EF4-FFF2-40B4-BE49-F238E27FC236}">
                <a16:creationId xmlns:a16="http://schemas.microsoft.com/office/drawing/2014/main" id="{6DA8FD1A-B812-C9EA-A518-1BE6726974A3}"/>
              </a:ext>
            </a:extLst>
          </p:cNvPr>
          <p:cNvSpPr/>
          <p:nvPr/>
        </p:nvSpPr>
        <p:spPr>
          <a:xfrm>
            <a:off x="610505" y="710776"/>
            <a:ext cx="10443320" cy="669804"/>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buNone/>
            </a:pPr>
            <a:r>
              <a:rPr lang="en-US" sz="3600" dirty="0">
                <a:latin typeface="Montserrat ExtraBold"/>
              </a:rPr>
              <a:t>CAUTION SEARCH</a:t>
            </a:r>
          </a:p>
        </p:txBody>
      </p:sp>
      <p:sp>
        <p:nvSpPr>
          <p:cNvPr id="8" name="Footer Placeholder 2">
            <a:extLst>
              <a:ext uri="{FF2B5EF4-FFF2-40B4-BE49-F238E27FC236}">
                <a16:creationId xmlns:a16="http://schemas.microsoft.com/office/drawing/2014/main" id="{64394559-EF86-2C12-6F50-FF90DA6168EA}"/>
              </a:ext>
            </a:extLst>
          </p:cNvPr>
          <p:cNvSpPr txBox="1">
            <a:spLocks/>
          </p:cNvSpPr>
          <p:nvPr/>
        </p:nvSpPr>
        <p:spPr>
          <a:xfrm rot="16200000">
            <a:off x="9745634" y="20088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400" b="1" dirty="0">
                <a:solidFill>
                  <a:schemeClr val="bg1"/>
                </a:solidFill>
              </a:rPr>
              <a:t>EMBRACING AUTOMATION IN REPUBLIC BANK</a:t>
            </a:r>
          </a:p>
        </p:txBody>
      </p:sp>
    </p:spTree>
    <p:extLst>
      <p:ext uri="{BB962C8B-B14F-4D97-AF65-F5344CB8AC3E}">
        <p14:creationId xmlns:p14="http://schemas.microsoft.com/office/powerpoint/2010/main" val="1440689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extLst>
              <p:ext uri="{D42A27DB-BD31-4B8C-83A1-F6EECF244321}">
                <p14:modId xmlns:p14="http://schemas.microsoft.com/office/powerpoint/2010/main" val="1582754817"/>
              </p:ext>
            </p:extLst>
          </p:nvPr>
        </p:nvGraphicFramePr>
        <p:xfrm>
          <a:off x="720437" y="2100532"/>
          <a:ext cx="10363200" cy="4194048"/>
        </p:xfrm>
        <a:graphic>
          <a:graphicData uri="http://schemas.openxmlformats.org/drawingml/2006/table">
            <a:tbl>
              <a:tblPr/>
              <a:tblGrid>
                <a:gridCol w="2590800">
                  <a:extLst>
                    <a:ext uri="{9D8B030D-6E8A-4147-A177-3AD203B41FA5}">
                      <a16:colId xmlns:a16="http://schemas.microsoft.com/office/drawing/2014/main" val="20000"/>
                    </a:ext>
                  </a:extLst>
                </a:gridCol>
                <a:gridCol w="3158836">
                  <a:extLst>
                    <a:ext uri="{9D8B030D-6E8A-4147-A177-3AD203B41FA5}">
                      <a16:colId xmlns:a16="http://schemas.microsoft.com/office/drawing/2014/main" val="20001"/>
                    </a:ext>
                  </a:extLst>
                </a:gridCol>
                <a:gridCol w="3034146">
                  <a:extLst>
                    <a:ext uri="{9D8B030D-6E8A-4147-A177-3AD203B41FA5}">
                      <a16:colId xmlns:a16="http://schemas.microsoft.com/office/drawing/2014/main" val="20002"/>
                    </a:ext>
                  </a:extLst>
                </a:gridCol>
                <a:gridCol w="1579418">
                  <a:extLst>
                    <a:ext uri="{9D8B030D-6E8A-4147-A177-3AD203B41FA5}">
                      <a16:colId xmlns:a16="http://schemas.microsoft.com/office/drawing/2014/main" val="20003"/>
                    </a:ext>
                  </a:extLst>
                </a:gridCol>
              </a:tblGrid>
              <a:tr h="524256">
                <a:tc>
                  <a:txBody>
                    <a:bodyPr/>
                    <a:lstStyle/>
                    <a:p>
                      <a:pPr marL="0" indent="0">
                        <a:buNone/>
                      </a:pPr>
                      <a:r>
                        <a:rPr lang="en-US" sz="1400" dirty="0">
                          <a:solidFill>
                            <a:srgbClr val="FFFFFF"/>
                          </a:solidFill>
                          <a:latin typeface="Open Sans" pitchFamily="34" charset="0"/>
                          <a:ea typeface="Open Sans" pitchFamily="34" charset="-122"/>
                          <a:cs typeface="Open Sans" pitchFamily="34" charset="-120"/>
                        </a:rPr>
                        <a:t>PHASE</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tc>
                  <a:txBody>
                    <a:bodyPr/>
                    <a:lstStyle/>
                    <a:p>
                      <a:pPr marL="0" indent="0">
                        <a:buNone/>
                      </a:pPr>
                      <a:r>
                        <a:rPr lang="en-US" sz="1400" dirty="0">
                          <a:solidFill>
                            <a:srgbClr val="FFFFFF"/>
                          </a:solidFill>
                          <a:latin typeface="Open Sans" pitchFamily="34" charset="0"/>
                          <a:ea typeface="Open Sans" pitchFamily="34" charset="-122"/>
                          <a:cs typeface="Open Sans" pitchFamily="34" charset="-120"/>
                        </a:rPr>
                        <a:t>ACTIONS</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tc>
                  <a:txBody>
                    <a:bodyPr/>
                    <a:lstStyle/>
                    <a:p>
                      <a:pPr marL="0" indent="0">
                        <a:buNone/>
                      </a:pPr>
                      <a:r>
                        <a:rPr lang="en-US" sz="1400" dirty="0">
                          <a:solidFill>
                            <a:srgbClr val="FFFFFF"/>
                          </a:solidFill>
                          <a:latin typeface="Open Sans" pitchFamily="34" charset="0"/>
                          <a:ea typeface="Open Sans" pitchFamily="34" charset="-122"/>
                          <a:cs typeface="Open Sans" pitchFamily="34" charset="-120"/>
                        </a:rPr>
                        <a:t>GOALS</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tc>
                  <a:txBody>
                    <a:bodyPr/>
                    <a:lstStyle/>
                    <a:p>
                      <a:pPr marL="0" indent="0">
                        <a:buNone/>
                      </a:pPr>
                      <a:r>
                        <a:rPr lang="en-US" sz="1400" dirty="0">
                          <a:solidFill>
                            <a:srgbClr val="FFFFFF"/>
                          </a:solidFill>
                          <a:latin typeface="Open Sans" pitchFamily="34" charset="0"/>
                          <a:ea typeface="Open Sans" pitchFamily="34" charset="-122"/>
                          <a:cs typeface="Open Sans" pitchFamily="34" charset="-120"/>
                        </a:rPr>
                        <a:t>TIMELINE</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extLst>
                  <a:ext uri="{0D108BD9-81ED-4DB2-BD59-A6C34878D82A}">
                    <a16:rowId xmlns:a16="http://schemas.microsoft.com/office/drawing/2014/main" val="10000"/>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Phase 1: Cautions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Automate loading and monitoring of caution entries..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Improve accuracy and real-time updates on caution statuses.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3-5 Days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Phase 2: Database Management</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Automate the A19A Database and related follow-ups.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Ensure faster and more accurate data entry and updates.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TT" sz="1200" dirty="0"/>
                        <a:t>3-5 Days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Phase 3: Follow-Ups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Implement a better tracking system for active follow-ups to avoid lapses.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Enhance customer interaction and minimize overdue follow-ups.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200" dirty="0">
                          <a:solidFill>
                            <a:srgbClr val="232220"/>
                          </a:solidFill>
                          <a:latin typeface="Open Sans" pitchFamily="34" charset="0"/>
                          <a:ea typeface="Open Sans" pitchFamily="34" charset="-122"/>
                          <a:cs typeface="Open Sans" pitchFamily="34" charset="-120"/>
                        </a:rPr>
                        <a:t> </a:t>
                      </a:r>
                      <a:r>
                        <a:rPr lang="en-TT" sz="1200" dirty="0"/>
                        <a:t>3-5 Days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Phase 4: </a:t>
                      </a:r>
                      <a:r>
                        <a:rPr lang="en-US" sz="1200" dirty="0" err="1">
                          <a:solidFill>
                            <a:srgbClr val="232220"/>
                          </a:solidFill>
                          <a:latin typeface="Open Sans" pitchFamily="34" charset="0"/>
                          <a:ea typeface="Open Sans" pitchFamily="34" charset="-122"/>
                          <a:cs typeface="Open Sans" pitchFamily="34" charset="-120"/>
                        </a:rPr>
                        <a:t>AVKnowles</a:t>
                      </a:r>
                      <a:r>
                        <a:rPr lang="en-US" sz="1200" dirty="0">
                          <a:solidFill>
                            <a:srgbClr val="232220"/>
                          </a:solidFill>
                          <a:latin typeface="Open Sans" pitchFamily="34" charset="0"/>
                          <a:ea typeface="Open Sans" pitchFamily="34" charset="-122"/>
                          <a:cs typeface="Open Sans" pitchFamily="34" charset="-120"/>
                        </a:rPr>
                        <a:t> Folios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Automate the generation of Folios and Cover Letters for </a:t>
                      </a:r>
                      <a:r>
                        <a:rPr lang="en-US" sz="1200" dirty="0" err="1">
                          <a:solidFill>
                            <a:srgbClr val="232220"/>
                          </a:solidFill>
                          <a:latin typeface="Open Sans" pitchFamily="34" charset="0"/>
                          <a:ea typeface="Open Sans" pitchFamily="34" charset="-122"/>
                          <a:cs typeface="Open Sans" pitchFamily="34" charset="-120"/>
                        </a:rPr>
                        <a:t>AVKnowles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Improve accuracy and complete data for debt collectors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lang="en-US" sz="1200" dirty="0">
                          <a:solidFill>
                            <a:srgbClr val="232220"/>
                          </a:solidFill>
                          <a:latin typeface="Open Sans" pitchFamily="34" charset="0"/>
                          <a:ea typeface="Open Sans" pitchFamily="34" charset="-122"/>
                          <a:cs typeface="Open Sans" pitchFamily="34" charset="-120"/>
                        </a:rPr>
                        <a:t>  </a:t>
                      </a:r>
                      <a:r>
                        <a:rPr lang="en-TT" sz="1200" dirty="0"/>
                        <a:t>3-5 Days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Phase 5: Supporting Flows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Automate processes like generating Letters or updating records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Fill any gaps in manual work that can be automated</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 1 - 2 Weeks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954974864"/>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Phase 6: Money Transfers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Automate critical processes such as BNK Balancing and Quarterly Returns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Improve financial reporting and control over cash flow processes.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 2 - 4 Weeks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684870722"/>
                  </a:ext>
                </a:extLst>
              </a:tr>
              <a:tr h="524256">
                <a:tc>
                  <a:txBody>
                    <a:bodyPr/>
                    <a:lstStyle/>
                    <a:p>
                      <a:pPr marL="0" indent="0">
                        <a:buNone/>
                      </a:pPr>
                      <a:r>
                        <a:rPr lang="en-US" sz="1200" dirty="0">
                          <a:latin typeface="Open Sans" charset="0"/>
                          <a:ea typeface="Open Sans" charset="0"/>
                          <a:cs typeface="Open Sans" charset="0"/>
                        </a:rPr>
                        <a:t>Phase 7: Continuous Monitoring</a:t>
                      </a: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latin typeface="Open Sans" charset="0"/>
                          <a:ea typeface="Open Sans" charset="0"/>
                          <a:cs typeface="Open Sans" charset="0"/>
                        </a:rPr>
                        <a:t>Optimize and monitor the automation processes and gather feedback.</a:t>
                      </a: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latin typeface="Open Sans" charset="0"/>
                          <a:ea typeface="Open Sans" charset="0"/>
                          <a:cs typeface="Open Sans" charset="0"/>
                        </a:rPr>
                        <a:t>Ensure long-term efficiency and adaptability.</a:t>
                      </a: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latin typeface="Open Sans" charset="0"/>
                          <a:ea typeface="Open Sans" charset="0"/>
                          <a:cs typeface="Open Sans" charset="0"/>
                        </a:rPr>
                        <a:t>Continuous</a:t>
                      </a: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val="1603871054"/>
                  </a:ext>
                </a:extLst>
              </a:tr>
            </a:tbl>
          </a:graphicData>
        </a:graphic>
      </p:graphicFrame>
      <p:sp>
        <p:nvSpPr>
          <p:cNvPr id="3" name="Text 0"/>
          <p:cNvSpPr/>
          <p:nvPr/>
        </p:nvSpPr>
        <p:spPr>
          <a:xfrm>
            <a:off x="659477" y="551130"/>
            <a:ext cx="10164234" cy="774701"/>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000" dirty="0">
                <a:latin typeface="Montserrat ExtraBold"/>
              </a:rPr>
              <a:t>IMPLEMENTATION STRATEGY CYCLE</a:t>
            </a:r>
            <a:br>
              <a:rPr lang="en-US" sz="4000" dirty="0">
                <a:latin typeface="Montserrat ExtraBold"/>
              </a:rPr>
            </a:br>
            <a:r>
              <a:rPr lang="en-US" sz="4000" dirty="0">
                <a:latin typeface="Montserrat ExtraBold"/>
              </a:rPr>
              <a:t>FOR EACH FLOW</a:t>
            </a:r>
          </a:p>
        </p:txBody>
      </p:sp>
      <p:sp>
        <p:nvSpPr>
          <p:cNvPr id="4" name="Shape 1"/>
          <p:cNvSpPr/>
          <p:nvPr/>
        </p:nvSpPr>
        <p:spPr>
          <a:xfrm>
            <a:off x="1219200" y="1219200"/>
            <a:ext cx="1219200" cy="1219200"/>
          </a:xfrm>
          <a:prstGeom prst="line">
            <a:avLst/>
          </a:prstGeom>
          <a:noFill/>
          <a:ln/>
        </p:spPr>
        <p:txBody>
          <a:bodyPr/>
          <a:lstStyle/>
          <a:p>
            <a:endParaRPr lang="en-TT"/>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17</a:t>
            </a:fld>
            <a:endParaRPr lang="en-US" sz="1210">
              <a:solidFill>
                <a:srgbClr val="FFFFFF"/>
              </a:solidFill>
              <a:latin typeface="Open Sans"/>
              <a:ea typeface="Open Sans"/>
              <a:cs typeface="Open Sans"/>
            </a:endParaRPr>
          </a:p>
        </p:txBody>
      </p:sp>
      <p:sp>
        <p:nvSpPr>
          <p:cNvPr id="5" name="Footer Placeholder 2">
            <a:extLst>
              <a:ext uri="{FF2B5EF4-FFF2-40B4-BE49-F238E27FC236}">
                <a16:creationId xmlns:a16="http://schemas.microsoft.com/office/drawing/2014/main" id="{177A3A41-63FE-AE20-4BB2-884885CF7747}"/>
              </a:ext>
            </a:extLst>
          </p:cNvPr>
          <p:cNvSpPr txBox="1">
            <a:spLocks/>
          </p:cNvSpPr>
          <p:nvPr/>
        </p:nvSpPr>
        <p:spPr>
          <a:xfrm rot="16200000">
            <a:off x="9745634" y="20088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400" b="1" dirty="0">
                <a:solidFill>
                  <a:schemeClr val="bg1"/>
                </a:solidFill>
              </a:rPr>
              <a:t>EMBRACING AUTOMATION IN REPUBLIC BANK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6900" y="582083"/>
            <a:ext cx="10363200" cy="9525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dirty="0">
                <a:latin typeface="Montserrat ExtraBold"/>
              </a:rPr>
              <a:t>REQUIREMENTS / ENHANCMENTS </a:t>
            </a:r>
          </a:p>
        </p:txBody>
      </p:sp>
      <p:sp>
        <p:nvSpPr>
          <p:cNvPr id="4" name="Shape 1"/>
          <p:cNvSpPr/>
          <p:nvPr/>
        </p:nvSpPr>
        <p:spPr>
          <a:xfrm>
            <a:off x="1219200" y="1219200"/>
            <a:ext cx="1219200" cy="1219200"/>
          </a:xfrm>
          <a:prstGeom prst="line">
            <a:avLst/>
          </a:prstGeom>
          <a:noFill/>
          <a:ln/>
        </p:spPr>
        <p:txBody>
          <a:bodyPr/>
          <a:lstStyle/>
          <a:p>
            <a:endParaRPr lang="en-TT"/>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18</a:t>
            </a:fld>
            <a:endParaRPr lang="en-US" sz="1210">
              <a:solidFill>
                <a:srgbClr val="FFFFFF"/>
              </a:solidFill>
              <a:latin typeface="Open Sans"/>
              <a:ea typeface="Open Sans"/>
              <a:cs typeface="Open Sans"/>
            </a:endParaRPr>
          </a:p>
        </p:txBody>
      </p:sp>
      <p:graphicFrame>
        <p:nvGraphicFramePr>
          <p:cNvPr id="27" name="Text Placeholder 4">
            <a:extLst>
              <a:ext uri="{FF2B5EF4-FFF2-40B4-BE49-F238E27FC236}">
                <a16:creationId xmlns:a16="http://schemas.microsoft.com/office/drawing/2014/main" id="{B0D52F24-0D55-F81B-7FD8-0C1946F0B6A8}"/>
              </a:ext>
            </a:extLst>
          </p:cNvPr>
          <p:cNvGraphicFramePr/>
          <p:nvPr>
            <p:extLst>
              <p:ext uri="{D42A27DB-BD31-4B8C-83A1-F6EECF244321}">
                <p14:modId xmlns:p14="http://schemas.microsoft.com/office/powerpoint/2010/main" val="164067710"/>
              </p:ext>
            </p:extLst>
          </p:nvPr>
        </p:nvGraphicFramePr>
        <p:xfrm>
          <a:off x="596900" y="1619623"/>
          <a:ext cx="9846511" cy="4476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2">
            <a:extLst>
              <a:ext uri="{FF2B5EF4-FFF2-40B4-BE49-F238E27FC236}">
                <a16:creationId xmlns:a16="http://schemas.microsoft.com/office/drawing/2014/main" id="{CD8659F6-B5EA-A053-6BCB-9FC5628FB8B0}"/>
              </a:ext>
            </a:extLst>
          </p:cNvPr>
          <p:cNvSpPr txBox="1">
            <a:spLocks/>
          </p:cNvSpPr>
          <p:nvPr/>
        </p:nvSpPr>
        <p:spPr>
          <a:xfrm rot="16200000">
            <a:off x="9745634" y="20088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400" b="1" dirty="0">
                <a:solidFill>
                  <a:schemeClr val="bg1"/>
                </a:solidFill>
              </a:rPr>
              <a:t>EMBRACING AUTOMATION IN REPUBLIC BANK</a:t>
            </a:r>
          </a:p>
        </p:txBody>
      </p:sp>
    </p:spTree>
    <p:extLst>
      <p:ext uri="{BB962C8B-B14F-4D97-AF65-F5344CB8AC3E}">
        <p14:creationId xmlns:p14="http://schemas.microsoft.com/office/powerpoint/2010/main" val="2131645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1438-D35F-141E-64D6-98970546C5E2}"/>
              </a:ext>
            </a:extLst>
          </p:cNvPr>
          <p:cNvSpPr>
            <a:spLocks noGrp="1"/>
          </p:cNvSpPr>
          <p:nvPr>
            <p:ph type="title"/>
          </p:nvPr>
        </p:nvSpPr>
        <p:spPr>
          <a:xfrm>
            <a:off x="449142" y="532616"/>
            <a:ext cx="4876800" cy="1325563"/>
          </a:xfrm>
        </p:spPr>
        <p:txBody>
          <a:bodyPr/>
          <a:lstStyle/>
          <a:p>
            <a:r>
              <a:rPr lang="en-TT"/>
              <a:t>GPT &amp; Automation</a:t>
            </a:r>
            <a:endParaRPr lang="en-TT" dirty="0"/>
          </a:p>
        </p:txBody>
      </p:sp>
      <p:sp>
        <p:nvSpPr>
          <p:cNvPr id="3" name="Footer Placeholder 2">
            <a:extLst>
              <a:ext uri="{FF2B5EF4-FFF2-40B4-BE49-F238E27FC236}">
                <a16:creationId xmlns:a16="http://schemas.microsoft.com/office/drawing/2014/main" id="{F6F4ED46-756D-B3E2-D638-982EDD508AEA}"/>
              </a:ext>
            </a:extLst>
          </p:cNvPr>
          <p:cNvSpPr>
            <a:spLocks noGrp="1"/>
          </p:cNvSpPr>
          <p:nvPr>
            <p:ph type="ftr" sz="quarter" idx="10"/>
          </p:nvPr>
        </p:nvSpPr>
        <p:spPr/>
        <p:txBody>
          <a:bodyPr/>
          <a:lstStyle/>
          <a:p>
            <a:r>
              <a:rPr lang="en-US"/>
              <a:t>Embracing Automation at Republic Bank</a:t>
            </a:r>
            <a:endParaRPr lang="en-ID" dirty="0"/>
          </a:p>
        </p:txBody>
      </p:sp>
      <p:sp>
        <p:nvSpPr>
          <p:cNvPr id="4" name="Slide Number Placeholder 3">
            <a:extLst>
              <a:ext uri="{FF2B5EF4-FFF2-40B4-BE49-F238E27FC236}">
                <a16:creationId xmlns:a16="http://schemas.microsoft.com/office/drawing/2014/main" id="{C25F8EBD-59BF-53AD-129F-5893580F1A2A}"/>
              </a:ext>
            </a:extLst>
          </p:cNvPr>
          <p:cNvSpPr>
            <a:spLocks noGrp="1"/>
          </p:cNvSpPr>
          <p:nvPr>
            <p:ph type="sldNum" sz="quarter" idx="11"/>
          </p:nvPr>
        </p:nvSpPr>
        <p:spPr/>
        <p:txBody>
          <a:bodyPr/>
          <a:lstStyle/>
          <a:p>
            <a:r>
              <a:rPr lang="en-ID"/>
              <a:t>17</a:t>
            </a:r>
            <a:endParaRPr lang="en-ID" dirty="0"/>
          </a:p>
        </p:txBody>
      </p:sp>
      <p:sp>
        <p:nvSpPr>
          <p:cNvPr id="6" name="Text Placeholder 5">
            <a:extLst>
              <a:ext uri="{FF2B5EF4-FFF2-40B4-BE49-F238E27FC236}">
                <a16:creationId xmlns:a16="http://schemas.microsoft.com/office/drawing/2014/main" id="{A3987962-C32A-B191-D33A-F34D9E62E124}"/>
              </a:ext>
            </a:extLst>
          </p:cNvPr>
          <p:cNvSpPr>
            <a:spLocks noGrp="1"/>
          </p:cNvSpPr>
          <p:nvPr>
            <p:ph type="body" sz="quarter" idx="13"/>
          </p:nvPr>
        </p:nvSpPr>
        <p:spPr>
          <a:xfrm>
            <a:off x="449142" y="2193924"/>
            <a:ext cx="4518581" cy="4244131"/>
          </a:xfrm>
        </p:spPr>
        <p:txBody>
          <a:bodyPr/>
          <a:lstStyle/>
          <a:p>
            <a:r>
              <a:rPr lang="en-US" sz="1300"/>
              <a:t>Leveraging tools like GPT (Generative Pre-trained Transformer) significantly enhances automation in various sectors. GPT aids in generating content, code, and responses, increasing efficiency while reducing manual tasks. By automating repetitive processes, GPT allows human resources to focus on higher-value endeavors. Notably, most of this presentation was crafted using GPT, highlighting its strengths in content generation and automation. This technology not only streamlined the process but also ensured the delivery of engaging and informative material. Additionally, GPT enhances decision-making by analyzing data and providing actionable insights, maintaining consistent quality through its learning capabilities. Furthermore, the GPT API personalizes interactions, boosting customer satisfaction and the overall user experience.</a:t>
            </a:r>
            <a:endParaRPr lang="en-US" sz="1300" dirty="0"/>
          </a:p>
        </p:txBody>
      </p:sp>
      <p:sp>
        <p:nvSpPr>
          <p:cNvPr id="7" name="Text Placeholder 6">
            <a:extLst>
              <a:ext uri="{FF2B5EF4-FFF2-40B4-BE49-F238E27FC236}">
                <a16:creationId xmlns:a16="http://schemas.microsoft.com/office/drawing/2014/main" id="{7D82DBB1-1D3D-E998-D8F9-5C76A23C7F1F}"/>
              </a:ext>
            </a:extLst>
          </p:cNvPr>
          <p:cNvSpPr>
            <a:spLocks noGrp="1"/>
          </p:cNvSpPr>
          <p:nvPr>
            <p:ph type="body" sz="quarter" idx="17"/>
          </p:nvPr>
        </p:nvSpPr>
        <p:spPr>
          <a:xfrm>
            <a:off x="449142" y="1673379"/>
            <a:ext cx="4634868" cy="369600"/>
          </a:xfrm>
        </p:spPr>
        <p:txBody>
          <a:bodyPr/>
          <a:lstStyle/>
          <a:p>
            <a:r>
              <a:rPr lang="en-US"/>
              <a:t>Advantages of GPT-like Tools</a:t>
            </a:r>
            <a:endParaRPr lang="en-TT" dirty="0"/>
          </a:p>
        </p:txBody>
      </p:sp>
      <p:pic>
        <p:nvPicPr>
          <p:cNvPr id="10" name="Picture Placeholder 9" descr="A blue and white diagram of a gear&#10;&#10;Description automatically generated">
            <a:extLst>
              <a:ext uri="{FF2B5EF4-FFF2-40B4-BE49-F238E27FC236}">
                <a16:creationId xmlns:a16="http://schemas.microsoft.com/office/drawing/2014/main" id="{83A64A59-E686-E5B3-F993-C3682F0C589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7720" r="7720"/>
          <a:stretch>
            <a:fillRect/>
          </a:stretch>
        </p:blipFill>
        <p:spPr>
          <a:xfrm>
            <a:off x="5773558" y="706336"/>
            <a:ext cx="4789927" cy="53147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547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5411-91E0-4655-4F70-031AFBE3C1AD}"/>
              </a:ext>
            </a:extLst>
          </p:cNvPr>
          <p:cNvSpPr>
            <a:spLocks noGrp="1"/>
          </p:cNvSpPr>
          <p:nvPr>
            <p:ph type="title"/>
          </p:nvPr>
        </p:nvSpPr>
        <p:spPr>
          <a:xfrm>
            <a:off x="697694" y="501650"/>
            <a:ext cx="10270873" cy="813804"/>
          </a:xfrm>
        </p:spPr>
        <p:txBody>
          <a:bodyPr/>
          <a:lstStyle/>
          <a:p>
            <a:r>
              <a:rPr lang="en-US"/>
              <a:t>Republic Bank's Strategic Plan</a:t>
            </a:r>
            <a:endParaRPr lang="en-TT" dirty="0"/>
          </a:p>
        </p:txBody>
      </p:sp>
      <p:sp>
        <p:nvSpPr>
          <p:cNvPr id="3" name="Footer Placeholder 2">
            <a:extLst>
              <a:ext uri="{FF2B5EF4-FFF2-40B4-BE49-F238E27FC236}">
                <a16:creationId xmlns:a16="http://schemas.microsoft.com/office/drawing/2014/main" id="{6EA68501-F92F-3603-B937-44A827E14590}"/>
              </a:ext>
            </a:extLst>
          </p:cNvPr>
          <p:cNvSpPr>
            <a:spLocks noGrp="1"/>
          </p:cNvSpPr>
          <p:nvPr>
            <p:ph type="ftr" sz="quarter" idx="10"/>
          </p:nvPr>
        </p:nvSpPr>
        <p:spPr/>
        <p:txBody>
          <a:bodyPr/>
          <a:lstStyle/>
          <a:p>
            <a:r>
              <a:rPr lang="en-ID"/>
              <a:t>EMBRACING AUTOMATION IN REPUBLIC BANK</a:t>
            </a:r>
            <a:endParaRPr lang="en-ID" dirty="0"/>
          </a:p>
        </p:txBody>
      </p:sp>
      <p:sp>
        <p:nvSpPr>
          <p:cNvPr id="4" name="Slide Number Placeholder 3">
            <a:extLst>
              <a:ext uri="{FF2B5EF4-FFF2-40B4-BE49-F238E27FC236}">
                <a16:creationId xmlns:a16="http://schemas.microsoft.com/office/drawing/2014/main" id="{EC501419-CC4A-9851-F20C-4A3E92054269}"/>
              </a:ext>
            </a:extLst>
          </p:cNvPr>
          <p:cNvSpPr>
            <a:spLocks noGrp="1"/>
          </p:cNvSpPr>
          <p:nvPr>
            <p:ph type="sldNum" sz="quarter" idx="11"/>
          </p:nvPr>
        </p:nvSpPr>
        <p:spPr/>
        <p:txBody>
          <a:bodyPr/>
          <a:lstStyle/>
          <a:p>
            <a:fld id="{CF6F24BE-8BEB-403A-BDCC-38E201D0662D}" type="slidenum">
              <a:rPr lang="en-ID" smtClean="0"/>
              <a:pPr/>
              <a:t>2</a:t>
            </a:fld>
            <a:endParaRPr lang="en-ID"/>
          </a:p>
        </p:txBody>
      </p:sp>
      <p:sp>
        <p:nvSpPr>
          <p:cNvPr id="5" name="Text Placeholder 4">
            <a:extLst>
              <a:ext uri="{FF2B5EF4-FFF2-40B4-BE49-F238E27FC236}">
                <a16:creationId xmlns:a16="http://schemas.microsoft.com/office/drawing/2014/main" id="{A97E1A7F-7485-344D-B55C-D5CDAA68F71B}"/>
              </a:ext>
            </a:extLst>
          </p:cNvPr>
          <p:cNvSpPr>
            <a:spLocks noGrp="1"/>
          </p:cNvSpPr>
          <p:nvPr>
            <p:ph type="body" sz="quarter" idx="13"/>
          </p:nvPr>
        </p:nvSpPr>
        <p:spPr>
          <a:xfrm>
            <a:off x="472690" y="2852837"/>
            <a:ext cx="3024489" cy="3102211"/>
          </a:xfrm>
        </p:spPr>
        <p:txBody>
          <a:bodyPr/>
          <a:lstStyle/>
          <a:p>
            <a:r>
              <a:rPr lang="en-US" sz="1400"/>
              <a:t>"Driving innovation through enhanced digital banking platforms such as RepublicOnline and RepublicMobile, enabling seamless, user-friendly experiences for customers.“</a:t>
            </a:r>
          </a:p>
          <a:p>
            <a:r>
              <a:rPr lang="en-US" sz="1400"/>
              <a:t>"We aim to further enhance this innovation by digitizing our backend processes, allowing the next pillar to shine even more brightly."</a:t>
            </a:r>
            <a:endParaRPr lang="en-TT" sz="1400" dirty="0"/>
          </a:p>
        </p:txBody>
      </p:sp>
      <p:sp>
        <p:nvSpPr>
          <p:cNvPr id="6" name="Text Placeholder 5">
            <a:extLst>
              <a:ext uri="{FF2B5EF4-FFF2-40B4-BE49-F238E27FC236}">
                <a16:creationId xmlns:a16="http://schemas.microsoft.com/office/drawing/2014/main" id="{835BFA61-806C-2032-6951-CC6D6E87C4E1}"/>
              </a:ext>
            </a:extLst>
          </p:cNvPr>
          <p:cNvSpPr>
            <a:spLocks noGrp="1"/>
          </p:cNvSpPr>
          <p:nvPr>
            <p:ph type="body" sz="quarter" idx="14"/>
          </p:nvPr>
        </p:nvSpPr>
        <p:spPr>
          <a:xfrm>
            <a:off x="4487038" y="2852837"/>
            <a:ext cx="3217923" cy="3644049"/>
          </a:xfrm>
        </p:spPr>
        <p:txBody>
          <a:bodyPr/>
          <a:lstStyle/>
          <a:p>
            <a:r>
              <a:rPr lang="en-US" sz="1400"/>
              <a:t>"Empowering our employees to focus on meaningful customer interactions by automating repetitive tasks. This enables more personalized and responsive service while improving operational efficiency.“</a:t>
            </a:r>
          </a:p>
          <a:p>
            <a:r>
              <a:rPr lang="en-US" sz="1400"/>
              <a:t>"By streamlining processes, we build the foundation for sustainable growth, enhancing our ability to meet evolving customer needs."</a:t>
            </a:r>
            <a:endParaRPr lang="en-TT" sz="1400" dirty="0"/>
          </a:p>
        </p:txBody>
      </p:sp>
      <p:sp>
        <p:nvSpPr>
          <p:cNvPr id="7" name="Text Placeholder 6">
            <a:extLst>
              <a:ext uri="{FF2B5EF4-FFF2-40B4-BE49-F238E27FC236}">
                <a16:creationId xmlns:a16="http://schemas.microsoft.com/office/drawing/2014/main" id="{6872B960-58A9-B6F6-0CDB-0ADC0534A456}"/>
              </a:ext>
            </a:extLst>
          </p:cNvPr>
          <p:cNvSpPr>
            <a:spLocks noGrp="1"/>
          </p:cNvSpPr>
          <p:nvPr>
            <p:ph type="body" sz="quarter" idx="15"/>
          </p:nvPr>
        </p:nvSpPr>
        <p:spPr>
          <a:xfrm>
            <a:off x="472690" y="2268269"/>
            <a:ext cx="2702984" cy="369600"/>
          </a:xfrm>
        </p:spPr>
        <p:txBody>
          <a:bodyPr/>
          <a:lstStyle/>
          <a:p>
            <a:pPr algn="ctr"/>
            <a:r>
              <a:rPr lang="en-TT" sz="1400"/>
              <a:t>DIGITIZATION</a:t>
            </a:r>
            <a:endParaRPr lang="en-TT" sz="1400" dirty="0"/>
          </a:p>
        </p:txBody>
      </p:sp>
      <p:sp>
        <p:nvSpPr>
          <p:cNvPr id="8" name="Text Placeholder 7">
            <a:extLst>
              <a:ext uri="{FF2B5EF4-FFF2-40B4-BE49-F238E27FC236}">
                <a16:creationId xmlns:a16="http://schemas.microsoft.com/office/drawing/2014/main" id="{AE541A0E-7B7F-2E31-32C0-713773C5F209}"/>
              </a:ext>
            </a:extLst>
          </p:cNvPr>
          <p:cNvSpPr>
            <a:spLocks noGrp="1"/>
          </p:cNvSpPr>
          <p:nvPr>
            <p:ph type="body" sz="quarter" idx="16"/>
          </p:nvPr>
        </p:nvSpPr>
        <p:spPr>
          <a:xfrm>
            <a:off x="4447882" y="2268269"/>
            <a:ext cx="2990641" cy="369600"/>
          </a:xfrm>
        </p:spPr>
        <p:txBody>
          <a:bodyPr/>
          <a:lstStyle/>
          <a:p>
            <a:pPr algn="ctr"/>
            <a:r>
              <a:rPr lang="en-TT" sz="1400"/>
              <a:t>CUSTOMER-CENTRIC APPROACH</a:t>
            </a:r>
            <a:endParaRPr lang="en-TT" sz="1400" dirty="0"/>
          </a:p>
        </p:txBody>
      </p:sp>
      <p:sp>
        <p:nvSpPr>
          <p:cNvPr id="9" name="Text Placeholder 8">
            <a:extLst>
              <a:ext uri="{FF2B5EF4-FFF2-40B4-BE49-F238E27FC236}">
                <a16:creationId xmlns:a16="http://schemas.microsoft.com/office/drawing/2014/main" id="{CA5FA590-FF27-153F-0202-9F9A2EF46884}"/>
              </a:ext>
            </a:extLst>
          </p:cNvPr>
          <p:cNvSpPr>
            <a:spLocks noGrp="1"/>
          </p:cNvSpPr>
          <p:nvPr>
            <p:ph type="body" sz="quarter" idx="17"/>
          </p:nvPr>
        </p:nvSpPr>
        <p:spPr>
          <a:xfrm>
            <a:off x="8151138" y="2864870"/>
            <a:ext cx="3217923" cy="3090179"/>
          </a:xfrm>
        </p:spPr>
        <p:txBody>
          <a:bodyPr/>
          <a:lstStyle/>
          <a:p>
            <a:r>
              <a:rPr lang="en-US" sz="1400"/>
              <a:t>"Fostering long-term profitability and resilience by leveraging a diverse asset portfolio, while aligning with sustainability initiatives."</a:t>
            </a:r>
          </a:p>
          <a:p>
            <a:r>
              <a:rPr lang="en-US" sz="1400"/>
              <a:t>"Republic Bank’s innovation and focus on customers reinforce its leadership across the Caribbean, South America, and beyond. Investing in people and technology drives responsible growth and community impact."</a:t>
            </a:r>
            <a:endParaRPr lang="en-US" sz="1400" dirty="0"/>
          </a:p>
        </p:txBody>
      </p:sp>
      <p:sp>
        <p:nvSpPr>
          <p:cNvPr id="10" name="Text Placeholder 9">
            <a:extLst>
              <a:ext uri="{FF2B5EF4-FFF2-40B4-BE49-F238E27FC236}">
                <a16:creationId xmlns:a16="http://schemas.microsoft.com/office/drawing/2014/main" id="{A91734E2-530E-49CB-C634-E3DA24262856}"/>
              </a:ext>
            </a:extLst>
          </p:cNvPr>
          <p:cNvSpPr>
            <a:spLocks noGrp="1"/>
          </p:cNvSpPr>
          <p:nvPr>
            <p:ph type="body" sz="quarter" idx="18"/>
          </p:nvPr>
        </p:nvSpPr>
        <p:spPr>
          <a:xfrm>
            <a:off x="8093097" y="2255350"/>
            <a:ext cx="2851200" cy="369600"/>
          </a:xfrm>
        </p:spPr>
        <p:txBody>
          <a:bodyPr/>
          <a:lstStyle/>
          <a:p>
            <a:pPr algn="ctr"/>
            <a:r>
              <a:rPr lang="en-TT" sz="1400"/>
              <a:t>SUSTAINABLE GROWTH</a:t>
            </a:r>
            <a:endParaRPr lang="en-TT" sz="1400" dirty="0"/>
          </a:p>
        </p:txBody>
      </p:sp>
      <p:sp>
        <p:nvSpPr>
          <p:cNvPr id="11" name="Title 1">
            <a:extLst>
              <a:ext uri="{FF2B5EF4-FFF2-40B4-BE49-F238E27FC236}">
                <a16:creationId xmlns:a16="http://schemas.microsoft.com/office/drawing/2014/main" id="{3E470D3A-E63B-1F2B-3918-7DDB50DCA81A}"/>
              </a:ext>
            </a:extLst>
          </p:cNvPr>
          <p:cNvSpPr txBox="1">
            <a:spLocks/>
          </p:cNvSpPr>
          <p:nvPr/>
        </p:nvSpPr>
        <p:spPr>
          <a:xfrm>
            <a:off x="696537" y="1121297"/>
            <a:ext cx="10270873" cy="311481"/>
          </a:xfrm>
          <a:prstGeom prst="rect">
            <a:avLst/>
          </a:prstGeom>
        </p:spPr>
        <p:txBody>
          <a:bodyPr vert="horz" lIns="91440" tIns="45720" rIns="91440" bIns="45720" rtlCol="0" anchor="t">
            <a:noAutofit/>
          </a:bodyPr>
          <a:lstStyle>
            <a:lvl1pPr algn="l" defTabSz="914446"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a:latin typeface="+mn-lt"/>
              </a:rPr>
              <a:t>Republic Bank's strategic focus for the near future is centered around three key pillars:</a:t>
            </a:r>
            <a:endParaRPr lang="en-TT" sz="1800" dirty="0">
              <a:latin typeface="+mn-lt"/>
            </a:endParaRPr>
          </a:p>
        </p:txBody>
      </p:sp>
    </p:spTree>
    <p:extLst>
      <p:ext uri="{BB962C8B-B14F-4D97-AF65-F5344CB8AC3E}">
        <p14:creationId xmlns:p14="http://schemas.microsoft.com/office/powerpoint/2010/main" val="3266118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1219200" y="1219200"/>
            <a:ext cx="1219200" cy="1219200"/>
          </a:xfrm>
          <a:prstGeom prst="line">
            <a:avLst/>
          </a:prstGeom>
          <a:noFill/>
          <a:ln/>
        </p:spPr>
        <p:txBody>
          <a:bodyPr/>
          <a:lstStyle/>
          <a:p>
            <a:endParaRPr lang="en-TT"/>
          </a:p>
        </p:txBody>
      </p:sp>
      <p:sp>
        <p:nvSpPr>
          <p:cNvPr id="2" name="Title 1">
            <a:extLst>
              <a:ext uri="{FF2B5EF4-FFF2-40B4-BE49-F238E27FC236}">
                <a16:creationId xmlns:a16="http://schemas.microsoft.com/office/drawing/2014/main" id="{9C5B2FEE-B19B-3F07-2EAB-03BB848D9A6C}"/>
              </a:ext>
            </a:extLst>
          </p:cNvPr>
          <p:cNvSpPr>
            <a:spLocks noGrp="1"/>
          </p:cNvSpPr>
          <p:nvPr>
            <p:ph type="title"/>
          </p:nvPr>
        </p:nvSpPr>
        <p:spPr>
          <a:xfrm>
            <a:off x="7025690" y="242952"/>
            <a:ext cx="4504900" cy="647208"/>
          </a:xfrm>
        </p:spPr>
        <p:txBody>
          <a:bodyPr/>
          <a:lstStyle/>
          <a:p>
            <a:r>
              <a:rPr lang="en-US" sz="3200" dirty="0"/>
              <a:t>Recommendations</a:t>
            </a:r>
            <a:endParaRPr lang="en-TT" sz="3200" dirty="0"/>
          </a:p>
        </p:txBody>
      </p:sp>
      <p:sp>
        <p:nvSpPr>
          <p:cNvPr id="25" name="Slide Number Placeholder 0"/>
          <p:cNvSpPr>
            <a:spLocks noGrp="1"/>
          </p:cNvSpPr>
          <p:nvPr>
            <p:ph type="sldNum" sz="quarter" idx="11"/>
          </p:nvPr>
        </p:nvSpPr>
        <p:spPr>
          <a:prstGeom prst="rect">
            <a:avLst/>
          </a:prstGeom>
          <a:extLst>
            <a:ext uri="{C572A759-6A51-4108-AA02-DFA0A04FC94B}">
              <ma14:wrappingTextBoxFlag xmlns="" xmlns:ma14="http://schemas.microsoft.com/office/mac/drawingml/2011/main"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20</a:t>
            </a:fld>
            <a:endParaRPr lang="en-US" sz="1210">
              <a:solidFill>
                <a:srgbClr val="FFFFFF"/>
              </a:solidFill>
              <a:latin typeface="Open Sans"/>
              <a:ea typeface="Open Sans"/>
              <a:cs typeface="Open Sans"/>
            </a:endParaRPr>
          </a:p>
        </p:txBody>
      </p:sp>
      <p:sp>
        <p:nvSpPr>
          <p:cNvPr id="8" name="Text Placeholder 7">
            <a:extLst>
              <a:ext uri="{FF2B5EF4-FFF2-40B4-BE49-F238E27FC236}">
                <a16:creationId xmlns:a16="http://schemas.microsoft.com/office/drawing/2014/main" id="{647341A4-907B-BC9A-D5F2-BBD9FEFEA3E0}"/>
              </a:ext>
            </a:extLst>
          </p:cNvPr>
          <p:cNvSpPr>
            <a:spLocks noGrp="1"/>
          </p:cNvSpPr>
          <p:nvPr>
            <p:ph type="body" sz="quarter" idx="14"/>
          </p:nvPr>
        </p:nvSpPr>
        <p:spPr>
          <a:xfrm>
            <a:off x="7222459" y="790887"/>
            <a:ext cx="5283468" cy="314400"/>
          </a:xfrm>
        </p:spPr>
        <p:txBody>
          <a:bodyPr/>
          <a:lstStyle/>
          <a:p>
            <a:r>
              <a:rPr lang="en-US" sz="1400" dirty="0"/>
              <a:t>Power Automate Flows and Python Scripts</a:t>
            </a:r>
          </a:p>
        </p:txBody>
      </p:sp>
      <p:sp>
        <p:nvSpPr>
          <p:cNvPr id="9" name="Footer Placeholder 2">
            <a:extLst>
              <a:ext uri="{FF2B5EF4-FFF2-40B4-BE49-F238E27FC236}">
                <a16:creationId xmlns:a16="http://schemas.microsoft.com/office/drawing/2014/main" id="{91DF9ABD-78A8-C7E0-04A4-C027C4FCE90E}"/>
              </a:ext>
            </a:extLst>
          </p:cNvPr>
          <p:cNvSpPr txBox="1">
            <a:spLocks/>
          </p:cNvSpPr>
          <p:nvPr/>
        </p:nvSpPr>
        <p:spPr>
          <a:xfrm rot="16200000">
            <a:off x="9745634" y="20088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400" b="1" dirty="0">
                <a:solidFill>
                  <a:schemeClr val="bg1"/>
                </a:solidFill>
              </a:rPr>
              <a:t>EMBRACING AUTOMATION IN REPUBLIC BANK</a:t>
            </a:r>
          </a:p>
        </p:txBody>
      </p:sp>
      <p:sp>
        <p:nvSpPr>
          <p:cNvPr id="10" name="Text Placeholder 6">
            <a:extLst>
              <a:ext uri="{FF2B5EF4-FFF2-40B4-BE49-F238E27FC236}">
                <a16:creationId xmlns:a16="http://schemas.microsoft.com/office/drawing/2014/main" id="{E75340DF-4B7A-11E5-D42B-13BBA6C9050A}"/>
              </a:ext>
            </a:extLst>
          </p:cNvPr>
          <p:cNvSpPr txBox="1">
            <a:spLocks/>
          </p:cNvSpPr>
          <p:nvPr/>
        </p:nvSpPr>
        <p:spPr>
          <a:xfrm>
            <a:off x="4299510" y="4063793"/>
            <a:ext cx="6780880" cy="2144005"/>
          </a:xfrm>
          <a:prstGeom prst="rect">
            <a:avLst/>
          </a:prstGeom>
        </p:spPr>
        <p:txBody>
          <a:bodyPr vert="horz" lIns="91440" tIns="45720" rIns="91440" bIns="45720" rtlCol="0">
            <a:noAutofit/>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endParaRPr lang="en-US" sz="1050" dirty="0"/>
          </a:p>
          <a:p>
            <a:endParaRPr lang="en-TT" dirty="0"/>
          </a:p>
        </p:txBody>
      </p:sp>
      <p:pic>
        <p:nvPicPr>
          <p:cNvPr id="12" name="Picture 11" descr="A desk with multiple computer screens&#10;&#10;Description automatically generated">
            <a:extLst>
              <a:ext uri="{FF2B5EF4-FFF2-40B4-BE49-F238E27FC236}">
                <a16:creationId xmlns:a16="http://schemas.microsoft.com/office/drawing/2014/main" id="{58A0F625-7CEB-8F97-664F-20661C08E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17" y="121476"/>
            <a:ext cx="6615048" cy="6615048"/>
          </a:xfrm>
          <a:prstGeom prst="rect">
            <a:avLst/>
          </a:prstGeom>
          <a:ln>
            <a:noFill/>
          </a:ln>
          <a:effectLst>
            <a:outerShdw blurRad="292100" dist="139700" dir="2700000" algn="tl" rotWithShape="0">
              <a:srgbClr val="333333">
                <a:alpha val="65000"/>
              </a:srgbClr>
            </a:outerShdw>
          </a:effectLst>
        </p:spPr>
      </p:pic>
      <p:sp>
        <p:nvSpPr>
          <p:cNvPr id="13" name="Text Placeholder 6">
            <a:extLst>
              <a:ext uri="{FF2B5EF4-FFF2-40B4-BE49-F238E27FC236}">
                <a16:creationId xmlns:a16="http://schemas.microsoft.com/office/drawing/2014/main" id="{EDCECE69-4AEB-662D-A64F-0DF0E8880488}"/>
              </a:ext>
            </a:extLst>
          </p:cNvPr>
          <p:cNvSpPr>
            <a:spLocks noGrp="1"/>
          </p:cNvSpPr>
          <p:nvPr>
            <p:ph type="body" sz="quarter" idx="13"/>
          </p:nvPr>
        </p:nvSpPr>
        <p:spPr>
          <a:xfrm>
            <a:off x="7273415" y="1436402"/>
            <a:ext cx="4009449" cy="5102511"/>
          </a:xfrm>
          <a:noFill/>
        </p:spPr>
        <p:txBody>
          <a:bodyPr/>
          <a:lstStyle/>
          <a:p>
            <a:pPr marR="0" lvl="0" algn="l" defTabSz="914446" fontAlgn="base">
              <a:lnSpc>
                <a:spcPct val="130000"/>
              </a:lnSpc>
              <a:spcAft>
                <a:spcPct val="0"/>
              </a:spcAft>
              <a:buClrTx/>
              <a:buSzTx/>
              <a:tabLst/>
            </a:pPr>
            <a:r>
              <a:rPr lang="en-US" sz="1400" b="1" dirty="0"/>
              <a:t>To ensure optimal efficiency, data processing tasks should be performed on a dedicated computer, managed by a single user. </a:t>
            </a:r>
          </a:p>
          <a:p>
            <a:pPr marR="0" lvl="0" algn="l" defTabSz="914446" fontAlgn="base">
              <a:lnSpc>
                <a:spcPct val="130000"/>
              </a:lnSpc>
              <a:spcAft>
                <a:spcPct val="0"/>
              </a:spcAft>
              <a:buClrTx/>
              <a:buSzTx/>
              <a:tabLst/>
            </a:pPr>
            <a:r>
              <a:rPr lang="en-US" sz="1400" b="1" dirty="0"/>
              <a:t>This system must be specifically designed for data-intensive operations and have the potential for future upgrades to support multiple processes simultaneously. </a:t>
            </a:r>
          </a:p>
          <a:p>
            <a:pPr marR="0" lvl="0" algn="l" defTabSz="914446" fontAlgn="base">
              <a:lnSpc>
                <a:spcPct val="130000"/>
              </a:lnSpc>
              <a:spcAft>
                <a:spcPct val="0"/>
              </a:spcAft>
              <a:buClrTx/>
              <a:buSzTx/>
              <a:tabLst/>
            </a:pPr>
            <a:r>
              <a:rPr lang="en-US" sz="1400" b="1" dirty="0"/>
              <a:t>Key components like a high-performance processor, sufficient RAM, and SSD storage are crucial for maximizing efficiency and adapting to evolving demands. </a:t>
            </a:r>
          </a:p>
          <a:p>
            <a:pPr marR="0" lvl="0" algn="l" defTabSz="914446" fontAlgn="base">
              <a:lnSpc>
                <a:spcPct val="130000"/>
              </a:lnSpc>
              <a:spcAft>
                <a:spcPct val="0"/>
              </a:spcAft>
              <a:buClrTx/>
              <a:buSzTx/>
              <a:tabLst/>
            </a:pPr>
            <a:r>
              <a:rPr lang="en-US" sz="1400" b="1" dirty="0"/>
              <a:t>While an average computer can manage these tasks at a reasonable speed, a more advanced setup will greatly improve performance and minimize errors.</a:t>
            </a:r>
            <a:endParaRPr lang="en-TT" sz="1400" dirty="0"/>
          </a:p>
        </p:txBody>
      </p:sp>
    </p:spTree>
    <p:extLst>
      <p:ext uri="{BB962C8B-B14F-4D97-AF65-F5344CB8AC3E}">
        <p14:creationId xmlns:p14="http://schemas.microsoft.com/office/powerpoint/2010/main" val="2746269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1219200" y="1219200"/>
            <a:ext cx="1219200" cy="1219200"/>
          </a:xfrm>
          <a:prstGeom prst="line">
            <a:avLst/>
          </a:prstGeom>
          <a:noFill/>
          <a:ln/>
        </p:spPr>
        <p:txBody>
          <a:bodyPr/>
          <a:lstStyle/>
          <a:p>
            <a:endParaRPr lang="en-TT"/>
          </a:p>
        </p:txBody>
      </p:sp>
      <p:sp>
        <p:nvSpPr>
          <p:cNvPr id="2" name="Title 1">
            <a:extLst>
              <a:ext uri="{FF2B5EF4-FFF2-40B4-BE49-F238E27FC236}">
                <a16:creationId xmlns:a16="http://schemas.microsoft.com/office/drawing/2014/main" id="{9C5B2FEE-B19B-3F07-2EAB-03BB848D9A6C}"/>
              </a:ext>
            </a:extLst>
          </p:cNvPr>
          <p:cNvSpPr>
            <a:spLocks noGrp="1"/>
          </p:cNvSpPr>
          <p:nvPr>
            <p:ph type="title"/>
          </p:nvPr>
        </p:nvSpPr>
        <p:spPr>
          <a:xfrm>
            <a:off x="263665" y="265238"/>
            <a:ext cx="4837423" cy="694981"/>
          </a:xfrm>
        </p:spPr>
        <p:txBody>
          <a:bodyPr/>
          <a:lstStyle/>
          <a:p>
            <a:r>
              <a:rPr lang="en-US" sz="3600" dirty="0"/>
              <a:t>Recommendations</a:t>
            </a:r>
            <a:endParaRPr lang="en-TT" sz="3600" dirty="0"/>
          </a:p>
        </p:txBody>
      </p:sp>
      <p:sp>
        <p:nvSpPr>
          <p:cNvPr id="25" name="Slide Number Placeholder 0"/>
          <p:cNvSpPr>
            <a:spLocks noGrp="1"/>
          </p:cNvSpPr>
          <p:nvPr>
            <p:ph type="sldNum" sz="quarter" idx="11"/>
          </p:nvPr>
        </p:nvSpPr>
        <p:spPr>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21</a:t>
            </a:fld>
            <a:endParaRPr lang="en-US" sz="1210">
              <a:solidFill>
                <a:srgbClr val="FFFFFF"/>
              </a:solidFill>
              <a:latin typeface="Open Sans"/>
              <a:ea typeface="Open Sans"/>
              <a:cs typeface="Open Sans"/>
            </a:endParaRPr>
          </a:p>
        </p:txBody>
      </p:sp>
      <p:sp>
        <p:nvSpPr>
          <p:cNvPr id="7" name="Text Placeholder 6">
            <a:extLst>
              <a:ext uri="{FF2B5EF4-FFF2-40B4-BE49-F238E27FC236}">
                <a16:creationId xmlns:a16="http://schemas.microsoft.com/office/drawing/2014/main" id="{6573AA53-D1F8-C7EB-1C49-FD3952F644EE}"/>
              </a:ext>
            </a:extLst>
          </p:cNvPr>
          <p:cNvSpPr>
            <a:spLocks noGrp="1"/>
          </p:cNvSpPr>
          <p:nvPr>
            <p:ph type="body" sz="quarter" idx="13"/>
          </p:nvPr>
        </p:nvSpPr>
        <p:spPr>
          <a:xfrm>
            <a:off x="464806" y="1542159"/>
            <a:ext cx="4319910" cy="4814192"/>
          </a:xfrm>
        </p:spPr>
        <p:txBody>
          <a:bodyPr/>
          <a:lstStyle/>
          <a:p>
            <a:r>
              <a:rPr lang="en-US" sz="1400" dirty="0"/>
              <a:t>As Republic Bank continues to embrace automation, there is a clear need for a </a:t>
            </a:r>
            <a:r>
              <a:rPr lang="en-US" sz="1400" b="1" dirty="0"/>
              <a:t>dedicated role</a:t>
            </a:r>
            <a:r>
              <a:rPr lang="en-US" sz="1400" dirty="0"/>
              <a:t> that focuses on the strategic implementation and scaling of automation technologies. The </a:t>
            </a:r>
            <a:r>
              <a:rPr lang="en-US" sz="1400" b="1" dirty="0"/>
              <a:t>Automation and Digitalization Officer</a:t>
            </a:r>
            <a:r>
              <a:rPr lang="en-US" sz="1400" dirty="0"/>
              <a:t> would be responsible for:</a:t>
            </a:r>
          </a:p>
          <a:p>
            <a:pPr>
              <a:lnSpc>
                <a:spcPct val="100000"/>
              </a:lnSpc>
              <a:spcBef>
                <a:spcPts val="0"/>
              </a:spcBef>
            </a:pPr>
            <a:endParaRPr lang="en-US" sz="1400" dirty="0"/>
          </a:p>
          <a:p>
            <a:pPr marL="171450" indent="-171450">
              <a:buFont typeface="Wingdings" panose="05000000000000000000" pitchFamily="2" charset="2"/>
              <a:buChar char="§"/>
            </a:pPr>
            <a:r>
              <a:rPr lang="en-US" sz="1400" dirty="0"/>
              <a:t>Assessing automation opportunities.</a:t>
            </a:r>
          </a:p>
          <a:p>
            <a:pPr marL="171450" indent="-171450">
              <a:buFont typeface="Wingdings" panose="05000000000000000000" pitchFamily="2" charset="2"/>
              <a:buChar char="§"/>
            </a:pPr>
            <a:r>
              <a:rPr lang="en-US" sz="1400" dirty="0"/>
              <a:t>Leading teams to implement digital solutions.</a:t>
            </a:r>
          </a:p>
          <a:p>
            <a:pPr marL="171450" indent="-171450">
              <a:buFont typeface="Wingdings" panose="05000000000000000000" pitchFamily="2" charset="2"/>
              <a:buChar char="§"/>
            </a:pPr>
            <a:r>
              <a:rPr lang="en-US" sz="1400" dirty="0"/>
              <a:t>Addressing inefficiencies with advanced tools like Power Automate, coding and AI like GPT.</a:t>
            </a:r>
          </a:p>
          <a:p>
            <a:pPr marL="171450" indent="-171450">
              <a:buFont typeface="Wingdings" panose="05000000000000000000" pitchFamily="2" charset="2"/>
              <a:buChar char="§"/>
            </a:pPr>
            <a:r>
              <a:rPr lang="en-US" sz="1400" dirty="0"/>
              <a:t>Ensuring scalable, secure automation systems for long-term growth</a:t>
            </a:r>
          </a:p>
          <a:p>
            <a:pPr marL="171450" indent="-171450">
              <a:buFont typeface="Wingdings" panose="05000000000000000000" pitchFamily="2" charset="2"/>
              <a:buChar char="§"/>
            </a:pPr>
            <a:r>
              <a:rPr lang="en-US" sz="1400" dirty="0"/>
              <a:t>Supporting Republic Bank's digital transformation and automation success.</a:t>
            </a:r>
          </a:p>
        </p:txBody>
      </p:sp>
      <p:sp>
        <p:nvSpPr>
          <p:cNvPr id="8" name="Text Placeholder 7">
            <a:extLst>
              <a:ext uri="{FF2B5EF4-FFF2-40B4-BE49-F238E27FC236}">
                <a16:creationId xmlns:a16="http://schemas.microsoft.com/office/drawing/2014/main" id="{647341A4-907B-BC9A-D5F2-BBD9FEFEA3E0}"/>
              </a:ext>
            </a:extLst>
          </p:cNvPr>
          <p:cNvSpPr>
            <a:spLocks noGrp="1"/>
          </p:cNvSpPr>
          <p:nvPr>
            <p:ph type="body" sz="quarter" idx="14"/>
          </p:nvPr>
        </p:nvSpPr>
        <p:spPr>
          <a:xfrm>
            <a:off x="326841" y="842092"/>
            <a:ext cx="5283468" cy="314400"/>
          </a:xfrm>
        </p:spPr>
        <p:txBody>
          <a:bodyPr/>
          <a:lstStyle/>
          <a:p>
            <a:r>
              <a:rPr lang="en-US" sz="1400" dirty="0"/>
              <a:t>New Role: Automation and Digitalization Officer</a:t>
            </a:r>
            <a:endParaRPr lang="en-TT" sz="1400" dirty="0"/>
          </a:p>
        </p:txBody>
      </p:sp>
      <p:sp>
        <p:nvSpPr>
          <p:cNvPr id="9" name="Footer Placeholder 2">
            <a:extLst>
              <a:ext uri="{FF2B5EF4-FFF2-40B4-BE49-F238E27FC236}">
                <a16:creationId xmlns:a16="http://schemas.microsoft.com/office/drawing/2014/main" id="{91DF9ABD-78A8-C7E0-04A4-C027C4FCE90E}"/>
              </a:ext>
            </a:extLst>
          </p:cNvPr>
          <p:cNvSpPr txBox="1">
            <a:spLocks/>
          </p:cNvSpPr>
          <p:nvPr/>
        </p:nvSpPr>
        <p:spPr>
          <a:xfrm rot="16200000">
            <a:off x="9745634" y="20088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400" b="1" dirty="0">
                <a:solidFill>
                  <a:schemeClr val="bg1"/>
                </a:solidFill>
              </a:rPr>
              <a:t>EMBRACING AUTOMATION IN REPUBLIC BANK</a:t>
            </a:r>
          </a:p>
        </p:txBody>
      </p:sp>
      <p:sp>
        <p:nvSpPr>
          <p:cNvPr id="10" name="Text Placeholder 6">
            <a:extLst>
              <a:ext uri="{FF2B5EF4-FFF2-40B4-BE49-F238E27FC236}">
                <a16:creationId xmlns:a16="http://schemas.microsoft.com/office/drawing/2014/main" id="{E75340DF-4B7A-11E5-D42B-13BBA6C9050A}"/>
              </a:ext>
            </a:extLst>
          </p:cNvPr>
          <p:cNvSpPr txBox="1">
            <a:spLocks/>
          </p:cNvSpPr>
          <p:nvPr/>
        </p:nvSpPr>
        <p:spPr>
          <a:xfrm>
            <a:off x="4299510" y="4063793"/>
            <a:ext cx="6780880" cy="2144005"/>
          </a:xfrm>
          <a:prstGeom prst="rect">
            <a:avLst/>
          </a:prstGeom>
        </p:spPr>
        <p:txBody>
          <a:bodyPr vert="horz" lIns="91440" tIns="45720" rIns="91440" bIns="45720" rtlCol="0">
            <a:noAutofit/>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endParaRPr lang="en-US" sz="1050" dirty="0"/>
          </a:p>
          <a:p>
            <a:endParaRPr lang="en-TT" dirty="0"/>
          </a:p>
        </p:txBody>
      </p:sp>
      <p:pic>
        <p:nvPicPr>
          <p:cNvPr id="5" name="Picture 4" descr="A person standing in front of several computer screens&#10;&#10;Description automatically generated">
            <a:extLst>
              <a:ext uri="{FF2B5EF4-FFF2-40B4-BE49-F238E27FC236}">
                <a16:creationId xmlns:a16="http://schemas.microsoft.com/office/drawing/2014/main" id="{DF591ADE-884C-9920-1BA8-3EEBD642D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797" y="68262"/>
            <a:ext cx="6721476" cy="67214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4997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circle with a white background&#10;&#10;Description automatically generated">
            <a:extLst>
              <a:ext uri="{FF2B5EF4-FFF2-40B4-BE49-F238E27FC236}">
                <a16:creationId xmlns:a16="http://schemas.microsoft.com/office/drawing/2014/main" id="{CBCA2A14-97AC-2970-C35B-A1D1D573365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 y="0"/>
            <a:ext cx="11620471" cy="6858000"/>
          </a:xfrm>
          <a:prstGeom prst="rect">
            <a:avLst/>
          </a:prstGeom>
        </p:spPr>
      </p:pic>
      <p:sp>
        <p:nvSpPr>
          <p:cNvPr id="3" name="Text 0"/>
          <p:cNvSpPr/>
          <p:nvPr/>
        </p:nvSpPr>
        <p:spPr>
          <a:xfrm>
            <a:off x="609600" y="403185"/>
            <a:ext cx="10363200" cy="9525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dirty="0">
                <a:latin typeface="Montserrat ExtraBold"/>
              </a:rPr>
              <a:t>Conclusion</a:t>
            </a:r>
          </a:p>
        </p:txBody>
      </p:sp>
      <p:sp>
        <p:nvSpPr>
          <p:cNvPr id="4" name="Shape 1"/>
          <p:cNvSpPr/>
          <p:nvPr/>
        </p:nvSpPr>
        <p:spPr>
          <a:xfrm>
            <a:off x="1219200" y="1219200"/>
            <a:ext cx="1219200" cy="1219200"/>
          </a:xfrm>
          <a:prstGeom prst="line">
            <a:avLst/>
          </a:prstGeom>
          <a:noFill/>
          <a:ln/>
        </p:spPr>
        <p:txBody>
          <a:bodyPr/>
          <a:lstStyle/>
          <a:p>
            <a:endParaRPr lang="en-TT"/>
          </a:p>
        </p:txBody>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22</a:t>
            </a:fld>
            <a:endParaRPr lang="en-US" sz="1210">
              <a:solidFill>
                <a:srgbClr val="FFFFFF"/>
              </a:solidFill>
              <a:latin typeface="Open Sans"/>
              <a:ea typeface="Open Sans"/>
              <a:cs typeface="Open Sans"/>
            </a:endParaRPr>
          </a:p>
        </p:txBody>
      </p:sp>
      <p:sp>
        <p:nvSpPr>
          <p:cNvPr id="5" name="Text Placeholder 4">
            <a:extLst>
              <a:ext uri="{FF2B5EF4-FFF2-40B4-BE49-F238E27FC236}">
                <a16:creationId xmlns:a16="http://schemas.microsoft.com/office/drawing/2014/main" id="{A9CB7E88-C349-00E7-4672-255FF7925F13}"/>
              </a:ext>
            </a:extLst>
          </p:cNvPr>
          <p:cNvSpPr txBox="1">
            <a:spLocks/>
          </p:cNvSpPr>
          <p:nvPr/>
        </p:nvSpPr>
        <p:spPr>
          <a:xfrm>
            <a:off x="571530" y="1219200"/>
            <a:ext cx="10810902" cy="5388847"/>
          </a:xfrm>
          <a:prstGeom prst="rect">
            <a:avLst/>
          </a:prstGeom>
          <a:noFill/>
          <a:ln w="3175">
            <a:noFill/>
          </a:ln>
          <a:effectLst/>
        </p:spPr>
        <p:style>
          <a:lnRef idx="2">
            <a:schemeClr val="dk1"/>
          </a:lnRef>
          <a:fillRef idx="1">
            <a:schemeClr val="lt1"/>
          </a:fillRef>
          <a:effectRef idx="0">
            <a:schemeClr val="dk1"/>
          </a:effectRef>
          <a:fontRef idx="minor">
            <a:schemeClr val="dk1"/>
          </a:fontRef>
        </p:style>
        <p:txBody>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46" fontAlgn="base">
              <a:lnSpc>
                <a:spcPct val="130000"/>
              </a:lnSpc>
              <a:spcAft>
                <a:spcPct val="0"/>
              </a:spcAft>
              <a:buClrTx/>
              <a:buSzTx/>
              <a:tabLst/>
            </a:pPr>
            <a:r>
              <a:rPr lang="en-US" altLang="en-US" sz="1600" b="1" dirty="0">
                <a:solidFill>
                  <a:schemeClr val="tx1">
                    <a:lumMod val="85000"/>
                    <a:lumOff val="15000"/>
                  </a:schemeClr>
                </a:solidFill>
              </a:rPr>
              <a:t>The integration of automation tools like Power Automate and Python into Republic Bank’s Recoveries division has proven to be highly effective, streamlining processes, enhancing data accuracy, and significantly reducing manual workloads. By automating essential tasks such as caution searches and database management, this will lay a strong foundation for more efficient and scalable operations.</a:t>
            </a:r>
          </a:p>
          <a:p>
            <a:pPr marR="0" lvl="0" algn="l" defTabSz="914446" fontAlgn="base">
              <a:lnSpc>
                <a:spcPct val="130000"/>
              </a:lnSpc>
              <a:spcAft>
                <a:spcPct val="0"/>
              </a:spcAft>
              <a:buClrTx/>
              <a:buSzTx/>
              <a:tabLst/>
            </a:pPr>
            <a:r>
              <a:rPr lang="en-US" altLang="en-US" sz="1600" b="1" dirty="0">
                <a:solidFill>
                  <a:schemeClr val="tx1">
                    <a:lumMod val="85000"/>
                    <a:lumOff val="15000"/>
                  </a:schemeClr>
                </a:solidFill>
              </a:rPr>
              <a:t>These technologies have not only boosted productivity but also showcased their capability to manage large datasets with precision. As Republic Bank continues to evolve, these systems will provide the flexibility needed to address increasing data demands and the complexities of future business challenges.</a:t>
            </a:r>
          </a:p>
          <a:p>
            <a:pPr marR="0" lvl="0" algn="l" defTabSz="914446" fontAlgn="base">
              <a:lnSpc>
                <a:spcPct val="130000"/>
              </a:lnSpc>
              <a:spcAft>
                <a:spcPct val="0"/>
              </a:spcAft>
              <a:buClrTx/>
              <a:buSzTx/>
              <a:tabLst/>
            </a:pPr>
            <a:r>
              <a:rPr lang="en-US" altLang="en-US" sz="1600" b="1" dirty="0">
                <a:solidFill>
                  <a:schemeClr val="tx1">
                    <a:lumMod val="85000"/>
                    <a:lumOff val="15000"/>
                  </a:schemeClr>
                </a:solidFill>
              </a:rPr>
              <a:t>To ensure these advantages are maintained, ongoing investment in advanced hardware and software solutions is crucial. A focus on process optimization, combined with cutting-edge tools, will position Republic Bank to stay ahead of industry trends, ensuring both operational excellence and superior customer satisfaction. </a:t>
            </a:r>
          </a:p>
          <a:p>
            <a:pPr marR="0" lvl="0" algn="l" defTabSz="914446" fontAlgn="base">
              <a:lnSpc>
                <a:spcPct val="130000"/>
              </a:lnSpc>
              <a:spcAft>
                <a:spcPct val="0"/>
              </a:spcAft>
              <a:buClrTx/>
              <a:buSzTx/>
              <a:tabLst/>
            </a:pPr>
            <a:r>
              <a:rPr lang="en-US" altLang="en-US" sz="1600" b="1" dirty="0">
                <a:solidFill>
                  <a:schemeClr val="tx1">
                    <a:lumMod val="85000"/>
                    <a:lumOff val="15000"/>
                  </a:schemeClr>
                </a:solidFill>
              </a:rPr>
              <a:t>Embracing automation is a pivotal step in the bank’s digital transformation journey, and with strategic leadership from an Automation and Digitalization Officer, Republic Bank is poised to leverage future innovations and secure long-term success.</a:t>
            </a:r>
            <a:endParaRPr lang="en-US" sz="1600" b="1" dirty="0"/>
          </a:p>
        </p:txBody>
      </p:sp>
      <p:sp>
        <p:nvSpPr>
          <p:cNvPr id="2" name="Footer Placeholder 2">
            <a:extLst>
              <a:ext uri="{FF2B5EF4-FFF2-40B4-BE49-F238E27FC236}">
                <a16:creationId xmlns:a16="http://schemas.microsoft.com/office/drawing/2014/main" id="{01C2B588-6B3D-DC64-2613-91F7B6FF689F}"/>
              </a:ext>
            </a:extLst>
          </p:cNvPr>
          <p:cNvSpPr txBox="1">
            <a:spLocks/>
          </p:cNvSpPr>
          <p:nvPr/>
        </p:nvSpPr>
        <p:spPr>
          <a:xfrm rot="16200000">
            <a:off x="9745634" y="20088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400" b="1" dirty="0">
                <a:solidFill>
                  <a:schemeClr val="bg1"/>
                </a:solidFill>
              </a:rPr>
              <a:t>EMBRACING AUTOMATION IN REPUBLIC BANK</a:t>
            </a:r>
          </a:p>
        </p:txBody>
      </p:sp>
    </p:spTree>
    <p:extLst>
      <p:ext uri="{BB962C8B-B14F-4D97-AF65-F5344CB8AC3E}">
        <p14:creationId xmlns:p14="http://schemas.microsoft.com/office/powerpoint/2010/main" val="1062112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76D8-DECB-AAB4-ADEA-76C2E501D82F}"/>
              </a:ext>
            </a:extLst>
          </p:cNvPr>
          <p:cNvSpPr>
            <a:spLocks noGrp="1"/>
          </p:cNvSpPr>
          <p:nvPr>
            <p:ph type="title"/>
          </p:nvPr>
        </p:nvSpPr>
        <p:spPr>
          <a:xfrm>
            <a:off x="4653064" y="338581"/>
            <a:ext cx="6586690" cy="703142"/>
          </a:xfrm>
        </p:spPr>
        <p:txBody>
          <a:bodyPr/>
          <a:lstStyle/>
          <a:p>
            <a:r>
              <a:rPr lang="en-TT" sz="4000" dirty="0"/>
              <a:t>RECOVERIES EDITION</a:t>
            </a:r>
          </a:p>
        </p:txBody>
      </p:sp>
      <p:sp>
        <p:nvSpPr>
          <p:cNvPr id="3" name="Footer Placeholder 2">
            <a:extLst>
              <a:ext uri="{FF2B5EF4-FFF2-40B4-BE49-F238E27FC236}">
                <a16:creationId xmlns:a16="http://schemas.microsoft.com/office/drawing/2014/main" id="{75FA3DB1-ECC9-86AF-923E-E06B3F470129}"/>
              </a:ext>
            </a:extLst>
          </p:cNvPr>
          <p:cNvSpPr>
            <a:spLocks noGrp="1"/>
          </p:cNvSpPr>
          <p:nvPr>
            <p:ph type="ftr" sz="quarter" idx="10"/>
          </p:nvPr>
        </p:nvSpPr>
        <p:spPr/>
        <p:txBody>
          <a:bodyPr/>
          <a:lstStyle/>
          <a:p>
            <a:r>
              <a:rPr lang="en-ID"/>
              <a:t>EMBRACING AUTOMATION IN REPUBLIC BANK</a:t>
            </a:r>
            <a:endParaRPr lang="en-ID" dirty="0"/>
          </a:p>
        </p:txBody>
      </p:sp>
      <p:sp>
        <p:nvSpPr>
          <p:cNvPr id="4" name="Slide Number Placeholder 3">
            <a:extLst>
              <a:ext uri="{FF2B5EF4-FFF2-40B4-BE49-F238E27FC236}">
                <a16:creationId xmlns:a16="http://schemas.microsoft.com/office/drawing/2014/main" id="{B901CD1D-8AE4-0FAC-FE5B-F02CEC5B02AF}"/>
              </a:ext>
            </a:extLst>
          </p:cNvPr>
          <p:cNvSpPr>
            <a:spLocks noGrp="1"/>
          </p:cNvSpPr>
          <p:nvPr>
            <p:ph type="sldNum" sz="quarter" idx="11"/>
          </p:nvPr>
        </p:nvSpPr>
        <p:spPr/>
        <p:txBody>
          <a:bodyPr/>
          <a:lstStyle/>
          <a:p>
            <a:fld id="{CF6F24BE-8BEB-403A-BDCC-38E201D0662D}" type="slidenum">
              <a:rPr lang="en-ID" smtClean="0"/>
              <a:pPr/>
              <a:t>3</a:t>
            </a:fld>
            <a:endParaRPr lang="en-ID"/>
          </a:p>
        </p:txBody>
      </p:sp>
      <p:sp>
        <p:nvSpPr>
          <p:cNvPr id="7" name="Text Placeholder 6">
            <a:extLst>
              <a:ext uri="{FF2B5EF4-FFF2-40B4-BE49-F238E27FC236}">
                <a16:creationId xmlns:a16="http://schemas.microsoft.com/office/drawing/2014/main" id="{5AF0BB30-611E-31D7-4EB0-C546584C8452}"/>
              </a:ext>
            </a:extLst>
          </p:cNvPr>
          <p:cNvSpPr>
            <a:spLocks noGrp="1"/>
          </p:cNvSpPr>
          <p:nvPr>
            <p:ph type="body" sz="quarter" idx="24"/>
          </p:nvPr>
        </p:nvSpPr>
        <p:spPr>
          <a:xfrm>
            <a:off x="4708789" y="1041723"/>
            <a:ext cx="5794217" cy="4401270"/>
          </a:xfrm>
        </p:spPr>
        <p:txBody>
          <a:bodyPr/>
          <a:lstStyle/>
          <a:p>
            <a:r>
              <a:rPr lang="en-US" b="1" dirty="0"/>
              <a:t>Challenges and opportunities</a:t>
            </a:r>
          </a:p>
          <a:p>
            <a:r>
              <a:rPr lang="en-US" b="1" dirty="0"/>
              <a:t>Automated Process Overview</a:t>
            </a:r>
          </a:p>
          <a:p>
            <a:r>
              <a:rPr lang="en-US" b="1" dirty="0"/>
              <a:t>Human Touch Interaction</a:t>
            </a:r>
          </a:p>
          <a:p>
            <a:r>
              <a:rPr lang="en-US" b="1" dirty="0"/>
              <a:t>Recoveries Flow Overview</a:t>
            </a:r>
          </a:p>
          <a:p>
            <a:r>
              <a:rPr lang="en-US" b="1" dirty="0"/>
              <a:t>Enhancing Flows</a:t>
            </a:r>
          </a:p>
          <a:p>
            <a:pPr marL="171450" indent="-171450">
              <a:buFont typeface="Wingdings" panose="05000000000000000000" pitchFamily="2" charset="2"/>
              <a:buChar char="§"/>
            </a:pPr>
            <a:r>
              <a:rPr lang="en-US" dirty="0">
                <a:solidFill>
                  <a:schemeClr val="tx1"/>
                </a:solidFill>
              </a:rPr>
              <a:t>Loading A19A Database </a:t>
            </a:r>
          </a:p>
          <a:p>
            <a:pPr marL="171450" indent="-171450">
              <a:buFont typeface="Wingdings" panose="05000000000000000000" pitchFamily="2" charset="2"/>
              <a:buChar char="§"/>
            </a:pPr>
            <a:r>
              <a:rPr lang="en-US" dirty="0">
                <a:solidFill>
                  <a:schemeClr val="tx1"/>
                </a:solidFill>
              </a:rPr>
              <a:t>Loading Active Follow-ups</a:t>
            </a:r>
          </a:p>
          <a:p>
            <a:pPr marL="171450" indent="-171450">
              <a:buFont typeface="Wingdings" panose="05000000000000000000" pitchFamily="2" charset="2"/>
              <a:buChar char="§"/>
            </a:pPr>
            <a:r>
              <a:rPr lang="en-US" dirty="0">
                <a:solidFill>
                  <a:schemeClr val="tx1"/>
                </a:solidFill>
              </a:rPr>
              <a:t>Cautions</a:t>
            </a:r>
          </a:p>
          <a:p>
            <a:pPr marL="171450" indent="-171450">
              <a:buFont typeface="Wingdings" panose="05000000000000000000" pitchFamily="2" charset="2"/>
              <a:buChar char="§"/>
            </a:pPr>
            <a:r>
              <a:rPr lang="en-US" dirty="0">
                <a:solidFill>
                  <a:schemeClr val="tx1"/>
                </a:solidFill>
              </a:rPr>
              <a:t>Folio Creation for AV Knowles (TBA</a:t>
            </a:r>
            <a:r>
              <a:rPr lang="en-US" dirty="0"/>
              <a:t>)</a:t>
            </a:r>
          </a:p>
          <a:p>
            <a:r>
              <a:rPr lang="en-US" b="1" dirty="0"/>
              <a:t>Implementation strategy cycle</a:t>
            </a:r>
          </a:p>
          <a:p>
            <a:r>
              <a:rPr lang="en-US" b="1" dirty="0"/>
              <a:t>Results From Caution Search</a:t>
            </a:r>
          </a:p>
          <a:p>
            <a:r>
              <a:rPr lang="en-US" b="1" dirty="0"/>
              <a:t>Requirements / Enhancements</a:t>
            </a:r>
          </a:p>
          <a:p>
            <a:r>
              <a:rPr lang="en-US" b="1" dirty="0"/>
              <a:t>Recommendation / Conclusion</a:t>
            </a:r>
          </a:p>
          <a:p>
            <a:endParaRPr lang="en-US" dirty="0"/>
          </a:p>
          <a:p>
            <a:endParaRPr lang="en-US" dirty="0"/>
          </a:p>
        </p:txBody>
      </p:sp>
      <p:sp>
        <p:nvSpPr>
          <p:cNvPr id="5" name="Text Placeholder 6">
            <a:extLst>
              <a:ext uri="{FF2B5EF4-FFF2-40B4-BE49-F238E27FC236}">
                <a16:creationId xmlns:a16="http://schemas.microsoft.com/office/drawing/2014/main" id="{276CA512-3596-2994-7C6F-0FF908FBB625}"/>
              </a:ext>
            </a:extLst>
          </p:cNvPr>
          <p:cNvSpPr txBox="1">
            <a:spLocks/>
          </p:cNvSpPr>
          <p:nvPr/>
        </p:nvSpPr>
        <p:spPr>
          <a:xfrm>
            <a:off x="7542610" y="2884544"/>
            <a:ext cx="3859423" cy="1423061"/>
          </a:xfrm>
          <a:prstGeom prst="rect">
            <a:avLst/>
          </a:prstGeom>
        </p:spPr>
        <p:txBody>
          <a:bodyPr vert="horz" lIns="91440" tIns="45720" rIns="91440" bIns="45720" rtlCol="0">
            <a:noAutofit/>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en-US">
                <a:solidFill>
                  <a:schemeClr val="tx1"/>
                </a:solidFill>
              </a:rPr>
              <a:t>Post AV Knowles account processing  (TBA)</a:t>
            </a:r>
          </a:p>
          <a:p>
            <a:pPr marL="171450" indent="-171450">
              <a:buFont typeface="Wingdings" panose="05000000000000000000" pitchFamily="2" charset="2"/>
              <a:buChar char="§"/>
            </a:pPr>
            <a:r>
              <a:rPr lang="en-US">
                <a:solidFill>
                  <a:schemeClr val="tx1"/>
                </a:solidFill>
              </a:rPr>
              <a:t>BNK Balancing  (TBA)</a:t>
            </a:r>
          </a:p>
          <a:p>
            <a:pPr marL="171450" indent="-171450">
              <a:buFont typeface="Wingdings" panose="05000000000000000000" pitchFamily="2" charset="2"/>
              <a:buChar char="§"/>
            </a:pPr>
            <a:r>
              <a:rPr lang="en-US">
                <a:solidFill>
                  <a:schemeClr val="tx1"/>
                </a:solidFill>
              </a:rPr>
              <a:t>Quarterly Returns  (TBA)</a:t>
            </a:r>
          </a:p>
          <a:p>
            <a:pPr marL="171450" indent="-171450">
              <a:buFont typeface="Wingdings" panose="05000000000000000000" pitchFamily="2" charset="2"/>
              <a:buChar char="§"/>
            </a:pPr>
            <a:r>
              <a:rPr lang="en-US">
                <a:solidFill>
                  <a:schemeClr val="tx1"/>
                </a:solidFill>
              </a:rPr>
              <a:t>Sending Letters  (TBA)</a:t>
            </a:r>
          </a:p>
          <a:p>
            <a:endParaRPr lang="en-US"/>
          </a:p>
          <a:p>
            <a:endParaRPr lang="en-US"/>
          </a:p>
          <a:p>
            <a:endParaRPr lang="en-US" dirty="0"/>
          </a:p>
        </p:txBody>
      </p:sp>
      <p:pic>
        <p:nvPicPr>
          <p:cNvPr id="15" name="Picture Placeholder 14" descr="A group of people sitting at desks in an office&#10;&#10;Description automatically generated">
            <a:extLst>
              <a:ext uri="{FF2B5EF4-FFF2-40B4-BE49-F238E27FC236}">
                <a16:creationId xmlns:a16="http://schemas.microsoft.com/office/drawing/2014/main" id="{031EF263-9419-CCE3-DA68-122ECC71E0F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6662" b="16662"/>
          <a:stretch>
            <a:fillRect/>
          </a:stretch>
        </p:blipFill>
        <p:spPr>
          <a:xfrm>
            <a:off x="316875" y="388381"/>
            <a:ext cx="4103748" cy="2735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Rounded Corners 15">
            <a:extLst>
              <a:ext uri="{FF2B5EF4-FFF2-40B4-BE49-F238E27FC236}">
                <a16:creationId xmlns:a16="http://schemas.microsoft.com/office/drawing/2014/main" id="{CF624533-930E-96B9-EF59-5EC94C54E075}"/>
              </a:ext>
            </a:extLst>
          </p:cNvPr>
          <p:cNvSpPr/>
          <p:nvPr/>
        </p:nvSpPr>
        <p:spPr>
          <a:xfrm>
            <a:off x="4586103" y="2472266"/>
            <a:ext cx="6447556" cy="1913468"/>
          </a:xfrm>
          <a:prstGeom prst="round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T"/>
          </a:p>
        </p:txBody>
      </p:sp>
    </p:spTree>
    <p:extLst>
      <p:ext uri="{BB962C8B-B14F-4D97-AF65-F5344CB8AC3E}">
        <p14:creationId xmlns:p14="http://schemas.microsoft.com/office/powerpoint/2010/main" val="95404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5411-91E0-4655-4F70-031AFBE3C1AD}"/>
              </a:ext>
            </a:extLst>
          </p:cNvPr>
          <p:cNvSpPr>
            <a:spLocks noGrp="1"/>
          </p:cNvSpPr>
          <p:nvPr>
            <p:ph type="title"/>
          </p:nvPr>
        </p:nvSpPr>
        <p:spPr/>
        <p:txBody>
          <a:bodyPr/>
          <a:lstStyle/>
          <a:p>
            <a:r>
              <a:rPr lang="en-TT"/>
              <a:t>CHALLENGES &amp; OPPORTUNITIES</a:t>
            </a:r>
            <a:endParaRPr lang="en-TT" dirty="0"/>
          </a:p>
        </p:txBody>
      </p:sp>
      <p:sp>
        <p:nvSpPr>
          <p:cNvPr id="3" name="Footer Placeholder 2">
            <a:extLst>
              <a:ext uri="{FF2B5EF4-FFF2-40B4-BE49-F238E27FC236}">
                <a16:creationId xmlns:a16="http://schemas.microsoft.com/office/drawing/2014/main" id="{6EA68501-F92F-3603-B937-44A827E14590}"/>
              </a:ext>
            </a:extLst>
          </p:cNvPr>
          <p:cNvSpPr>
            <a:spLocks noGrp="1"/>
          </p:cNvSpPr>
          <p:nvPr>
            <p:ph type="ftr" sz="quarter" idx="10"/>
          </p:nvPr>
        </p:nvSpPr>
        <p:spPr/>
        <p:txBody>
          <a:bodyPr/>
          <a:lstStyle/>
          <a:p>
            <a:r>
              <a:rPr lang="en-ID"/>
              <a:t>AUTOMATION IN REPUBLIC BANK</a:t>
            </a:r>
            <a:endParaRPr lang="en-ID" dirty="0"/>
          </a:p>
        </p:txBody>
      </p:sp>
      <p:sp>
        <p:nvSpPr>
          <p:cNvPr id="4" name="Slide Number Placeholder 3">
            <a:extLst>
              <a:ext uri="{FF2B5EF4-FFF2-40B4-BE49-F238E27FC236}">
                <a16:creationId xmlns:a16="http://schemas.microsoft.com/office/drawing/2014/main" id="{EC501419-CC4A-9851-F20C-4A3E92054269}"/>
              </a:ext>
            </a:extLst>
          </p:cNvPr>
          <p:cNvSpPr>
            <a:spLocks noGrp="1"/>
          </p:cNvSpPr>
          <p:nvPr>
            <p:ph type="sldNum" sz="quarter" idx="11"/>
          </p:nvPr>
        </p:nvSpPr>
        <p:spPr/>
        <p:txBody>
          <a:bodyPr/>
          <a:lstStyle/>
          <a:p>
            <a:r>
              <a:rPr lang="en-ID"/>
              <a:t>4</a:t>
            </a:r>
          </a:p>
        </p:txBody>
      </p:sp>
      <p:sp>
        <p:nvSpPr>
          <p:cNvPr id="5" name="Text Placeholder 4">
            <a:extLst>
              <a:ext uri="{FF2B5EF4-FFF2-40B4-BE49-F238E27FC236}">
                <a16:creationId xmlns:a16="http://schemas.microsoft.com/office/drawing/2014/main" id="{A97E1A7F-7485-344D-B55C-D5CDAA68F71B}"/>
              </a:ext>
            </a:extLst>
          </p:cNvPr>
          <p:cNvSpPr>
            <a:spLocks noGrp="1"/>
          </p:cNvSpPr>
          <p:nvPr>
            <p:ph type="body" sz="quarter" idx="13"/>
          </p:nvPr>
        </p:nvSpPr>
        <p:spPr>
          <a:xfrm>
            <a:off x="472690" y="2925028"/>
            <a:ext cx="2850043" cy="2347794"/>
          </a:xfrm>
        </p:spPr>
        <p:txBody>
          <a:bodyPr/>
          <a:lstStyle/>
          <a:p>
            <a:r>
              <a:rPr lang="en-US" sz="1400"/>
              <a:t>Transitioning from manual processes to automation in Recoveries presents challenges like employee resistance and tech adaptation. Fears of job loss, misperceptions of automation's benefits, and data security concerns need addressing. Clear communication and structured change management are vital for smooth transitions.</a:t>
            </a:r>
            <a:endParaRPr lang="en-TT" sz="1400" dirty="0"/>
          </a:p>
        </p:txBody>
      </p:sp>
      <p:sp>
        <p:nvSpPr>
          <p:cNvPr id="6" name="Text Placeholder 5">
            <a:extLst>
              <a:ext uri="{FF2B5EF4-FFF2-40B4-BE49-F238E27FC236}">
                <a16:creationId xmlns:a16="http://schemas.microsoft.com/office/drawing/2014/main" id="{835BFA61-806C-2032-6951-CC6D6E87C4E1}"/>
              </a:ext>
            </a:extLst>
          </p:cNvPr>
          <p:cNvSpPr>
            <a:spLocks noGrp="1"/>
          </p:cNvSpPr>
          <p:nvPr>
            <p:ph type="body" sz="quarter" idx="14"/>
          </p:nvPr>
        </p:nvSpPr>
        <p:spPr>
          <a:xfrm>
            <a:off x="4547452" y="2899476"/>
            <a:ext cx="3272994" cy="3669600"/>
          </a:xfrm>
        </p:spPr>
        <p:txBody>
          <a:bodyPr/>
          <a:lstStyle/>
          <a:p>
            <a:r>
              <a:rPr lang="en-US" sz="1400"/>
              <a:t>Automating repetitive tasks can improve efficiency, reduce errors, and shorten processing times. This shift allows staff to focus on high-value tasks, enhancing customer relationships and managing complex recovery cases. Ultimately, these changes will elevate customer satisfaction, boost productivity, and trim operational costs, offering a competitive advantage in finance.</a:t>
            </a:r>
            <a:endParaRPr lang="en-TT" sz="1400" dirty="0"/>
          </a:p>
        </p:txBody>
      </p:sp>
      <p:sp>
        <p:nvSpPr>
          <p:cNvPr id="7" name="Text Placeholder 6">
            <a:extLst>
              <a:ext uri="{FF2B5EF4-FFF2-40B4-BE49-F238E27FC236}">
                <a16:creationId xmlns:a16="http://schemas.microsoft.com/office/drawing/2014/main" id="{6872B960-58A9-B6F6-0CDB-0ADC0534A456}"/>
              </a:ext>
            </a:extLst>
          </p:cNvPr>
          <p:cNvSpPr>
            <a:spLocks noGrp="1"/>
          </p:cNvSpPr>
          <p:nvPr>
            <p:ph type="body" sz="quarter" idx="15"/>
          </p:nvPr>
        </p:nvSpPr>
        <p:spPr>
          <a:xfrm>
            <a:off x="463719" y="2308374"/>
            <a:ext cx="2702984" cy="369600"/>
          </a:xfrm>
        </p:spPr>
        <p:txBody>
          <a:bodyPr/>
          <a:lstStyle/>
          <a:p>
            <a:pPr algn="ctr"/>
            <a:r>
              <a:rPr lang="en-TT" sz="1400" dirty="0"/>
              <a:t>CHALLENGES FACED</a:t>
            </a:r>
          </a:p>
        </p:txBody>
      </p:sp>
      <p:sp>
        <p:nvSpPr>
          <p:cNvPr id="8" name="Text Placeholder 7">
            <a:extLst>
              <a:ext uri="{FF2B5EF4-FFF2-40B4-BE49-F238E27FC236}">
                <a16:creationId xmlns:a16="http://schemas.microsoft.com/office/drawing/2014/main" id="{AE541A0E-7B7F-2E31-32C0-713773C5F209}"/>
              </a:ext>
            </a:extLst>
          </p:cNvPr>
          <p:cNvSpPr>
            <a:spLocks noGrp="1"/>
          </p:cNvSpPr>
          <p:nvPr>
            <p:ph type="body" sz="quarter" idx="16"/>
          </p:nvPr>
        </p:nvSpPr>
        <p:spPr>
          <a:xfrm>
            <a:off x="4602523" y="2308374"/>
            <a:ext cx="2851200" cy="369600"/>
          </a:xfrm>
        </p:spPr>
        <p:txBody>
          <a:bodyPr/>
          <a:lstStyle/>
          <a:p>
            <a:pPr algn="ctr"/>
            <a:r>
              <a:rPr lang="en-TT" sz="1400"/>
              <a:t>OPPORTUNITIES PRESENTED</a:t>
            </a:r>
            <a:endParaRPr lang="en-TT" sz="1400" dirty="0"/>
          </a:p>
        </p:txBody>
      </p:sp>
      <p:sp>
        <p:nvSpPr>
          <p:cNvPr id="9" name="Text Placeholder 8">
            <a:extLst>
              <a:ext uri="{FF2B5EF4-FFF2-40B4-BE49-F238E27FC236}">
                <a16:creationId xmlns:a16="http://schemas.microsoft.com/office/drawing/2014/main" id="{CA5FA590-FF27-153F-0202-9F9A2EF46884}"/>
              </a:ext>
            </a:extLst>
          </p:cNvPr>
          <p:cNvSpPr>
            <a:spLocks noGrp="1"/>
          </p:cNvSpPr>
          <p:nvPr>
            <p:ph type="body" sz="quarter" idx="17"/>
          </p:nvPr>
        </p:nvSpPr>
        <p:spPr>
          <a:xfrm>
            <a:off x="8337519" y="2925028"/>
            <a:ext cx="2850043" cy="3090179"/>
          </a:xfrm>
        </p:spPr>
        <p:txBody>
          <a:bodyPr/>
          <a:lstStyle/>
          <a:p>
            <a:r>
              <a:rPr lang="en-US" sz="1400"/>
              <a:t>Automation leads to consistent workflows and faster turnaround times, driving significant cost savings. Enhanced productivity and optimized resources create a competitive edge while improving customer service quality.</a:t>
            </a:r>
            <a:endParaRPr lang="en-TT" sz="1400" dirty="0"/>
          </a:p>
        </p:txBody>
      </p:sp>
      <p:sp>
        <p:nvSpPr>
          <p:cNvPr id="10" name="Text Placeholder 9">
            <a:extLst>
              <a:ext uri="{FF2B5EF4-FFF2-40B4-BE49-F238E27FC236}">
                <a16:creationId xmlns:a16="http://schemas.microsoft.com/office/drawing/2014/main" id="{A91734E2-530E-49CB-C634-E3DA24262856}"/>
              </a:ext>
            </a:extLst>
          </p:cNvPr>
          <p:cNvSpPr>
            <a:spLocks noGrp="1"/>
          </p:cNvSpPr>
          <p:nvPr>
            <p:ph type="body" sz="quarter" idx="18"/>
          </p:nvPr>
        </p:nvSpPr>
        <p:spPr>
          <a:xfrm>
            <a:off x="8336941" y="2308374"/>
            <a:ext cx="2851200" cy="369600"/>
          </a:xfrm>
        </p:spPr>
        <p:txBody>
          <a:bodyPr/>
          <a:lstStyle/>
          <a:p>
            <a:pPr algn="ctr"/>
            <a:r>
              <a:rPr lang="en-TT" sz="1400"/>
              <a:t>POTENTIAL BENEFITS</a:t>
            </a:r>
            <a:endParaRPr lang="en-TT" sz="1400" dirty="0"/>
          </a:p>
        </p:txBody>
      </p:sp>
    </p:spTree>
    <p:extLst>
      <p:ext uri="{BB962C8B-B14F-4D97-AF65-F5344CB8AC3E}">
        <p14:creationId xmlns:p14="http://schemas.microsoft.com/office/powerpoint/2010/main" val="329743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A216-E7CC-FE9F-E9BD-C39DE08170C8}"/>
              </a:ext>
            </a:extLst>
          </p:cNvPr>
          <p:cNvSpPr>
            <a:spLocks noGrp="1"/>
          </p:cNvSpPr>
          <p:nvPr>
            <p:ph type="title"/>
          </p:nvPr>
        </p:nvSpPr>
        <p:spPr>
          <a:xfrm>
            <a:off x="4275667" y="619622"/>
            <a:ext cx="6692532" cy="1633247"/>
          </a:xfrm>
        </p:spPr>
        <p:txBody>
          <a:bodyPr/>
          <a:lstStyle/>
          <a:p>
            <a:r>
              <a:rPr lang="en-TT" dirty="0"/>
              <a:t>AUTOMATED PROCESS OVERVIEW</a:t>
            </a:r>
            <a:endParaRPr lang="en-TT" u="sng" dirty="0"/>
          </a:p>
        </p:txBody>
      </p:sp>
      <p:sp>
        <p:nvSpPr>
          <p:cNvPr id="3" name="Footer Placeholder 2">
            <a:extLst>
              <a:ext uri="{FF2B5EF4-FFF2-40B4-BE49-F238E27FC236}">
                <a16:creationId xmlns:a16="http://schemas.microsoft.com/office/drawing/2014/main" id="{DA154488-3555-FBAA-CFA5-B2BC6250E90B}"/>
              </a:ext>
            </a:extLst>
          </p:cNvPr>
          <p:cNvSpPr>
            <a:spLocks noGrp="1"/>
          </p:cNvSpPr>
          <p:nvPr>
            <p:ph type="ftr" sz="quarter" idx="10"/>
          </p:nvPr>
        </p:nvSpPr>
        <p:spPr/>
        <p:txBody>
          <a:bodyPr/>
          <a:lstStyle/>
          <a:p>
            <a:r>
              <a:rPr lang="en-ID"/>
              <a:t>EMBRACING AUTOMATION IN REPUBLIC BANK</a:t>
            </a:r>
            <a:endParaRPr lang="en-ID" dirty="0"/>
          </a:p>
        </p:txBody>
      </p:sp>
      <p:sp>
        <p:nvSpPr>
          <p:cNvPr id="4" name="Slide Number Placeholder 3">
            <a:extLst>
              <a:ext uri="{FF2B5EF4-FFF2-40B4-BE49-F238E27FC236}">
                <a16:creationId xmlns:a16="http://schemas.microsoft.com/office/drawing/2014/main" id="{D80C41CA-1C54-8FBA-90CB-24D745E6CDBC}"/>
              </a:ext>
            </a:extLst>
          </p:cNvPr>
          <p:cNvSpPr>
            <a:spLocks noGrp="1"/>
          </p:cNvSpPr>
          <p:nvPr>
            <p:ph type="sldNum" sz="quarter" idx="11"/>
          </p:nvPr>
        </p:nvSpPr>
        <p:spPr/>
        <p:txBody>
          <a:bodyPr/>
          <a:lstStyle/>
          <a:p>
            <a:fld id="{CF6F24BE-8BEB-403A-BDCC-38E201D0662D}" type="slidenum">
              <a:rPr lang="en-ID" smtClean="0"/>
              <a:pPr/>
              <a:t>5</a:t>
            </a:fld>
            <a:endParaRPr lang="en-ID"/>
          </a:p>
        </p:txBody>
      </p:sp>
      <p:sp>
        <p:nvSpPr>
          <p:cNvPr id="7" name="Text Placeholder 6">
            <a:extLst>
              <a:ext uri="{FF2B5EF4-FFF2-40B4-BE49-F238E27FC236}">
                <a16:creationId xmlns:a16="http://schemas.microsoft.com/office/drawing/2014/main" id="{3FBA9C44-3092-B735-7648-E49040F2AF62}"/>
              </a:ext>
            </a:extLst>
          </p:cNvPr>
          <p:cNvSpPr>
            <a:spLocks noGrp="1"/>
          </p:cNvSpPr>
          <p:nvPr>
            <p:ph type="body" sz="quarter" idx="15"/>
          </p:nvPr>
        </p:nvSpPr>
        <p:spPr>
          <a:xfrm>
            <a:off x="599017" y="4458092"/>
            <a:ext cx="7250337" cy="2054400"/>
          </a:xfrm>
        </p:spPr>
        <p:txBody>
          <a:bodyPr/>
          <a:lstStyle/>
          <a:p>
            <a:r>
              <a:rPr lang="en-US" sz="1400" dirty="0"/>
              <a:t>Leveraging tools like Power Automate Desktop and Python scripts, Republic Bank can seamlessly automate data processing tasks within its existing infrastructure. Power Automate Desktop, with its deep integration into Microsoft Office 365, allows us to automate repetitive tasks like data extraction, report generation, and cross-platform data retrieval. By using Python alongside Power Automate, we are able to efficiently process, validate, and transform large datasets, all while minimizing the risk of manual errors.</a:t>
            </a:r>
            <a:endParaRPr lang="en-TT" sz="1400" dirty="0"/>
          </a:p>
        </p:txBody>
      </p:sp>
      <p:sp>
        <p:nvSpPr>
          <p:cNvPr id="8" name="Text Placeholder 7">
            <a:extLst>
              <a:ext uri="{FF2B5EF4-FFF2-40B4-BE49-F238E27FC236}">
                <a16:creationId xmlns:a16="http://schemas.microsoft.com/office/drawing/2014/main" id="{4009CF93-078C-93BD-EE47-8A9894B5CB98}"/>
              </a:ext>
            </a:extLst>
          </p:cNvPr>
          <p:cNvSpPr>
            <a:spLocks noGrp="1"/>
          </p:cNvSpPr>
          <p:nvPr>
            <p:ph type="body" sz="quarter" idx="16"/>
          </p:nvPr>
        </p:nvSpPr>
        <p:spPr>
          <a:xfrm>
            <a:off x="4465108" y="2844754"/>
            <a:ext cx="6299200" cy="1166932"/>
          </a:xfrm>
        </p:spPr>
        <p:txBody>
          <a:bodyPr/>
          <a:lstStyle/>
          <a:p>
            <a:r>
              <a:rPr lang="en-US" sz="1400" dirty="0"/>
              <a:t>Through automation, manual processes like email monitoring, data entry, and financial balancing are performed quickly and accurately, which results in streamlined workflows and optimized resource allocation.</a:t>
            </a:r>
            <a:endParaRPr lang="en-TT" sz="1400" dirty="0"/>
          </a:p>
        </p:txBody>
      </p:sp>
      <p:sp>
        <p:nvSpPr>
          <p:cNvPr id="9" name="Text Placeholder 8">
            <a:extLst>
              <a:ext uri="{FF2B5EF4-FFF2-40B4-BE49-F238E27FC236}">
                <a16:creationId xmlns:a16="http://schemas.microsoft.com/office/drawing/2014/main" id="{7CCF2CF9-D5EA-59ED-1913-8CCA54E4B729}"/>
              </a:ext>
            </a:extLst>
          </p:cNvPr>
          <p:cNvSpPr>
            <a:spLocks noGrp="1"/>
          </p:cNvSpPr>
          <p:nvPr>
            <p:ph type="body" sz="quarter" idx="17"/>
          </p:nvPr>
        </p:nvSpPr>
        <p:spPr>
          <a:xfrm>
            <a:off x="599017" y="4109590"/>
            <a:ext cx="7732183" cy="336834"/>
          </a:xfrm>
        </p:spPr>
        <p:txBody>
          <a:bodyPr/>
          <a:lstStyle/>
          <a:p>
            <a:r>
              <a:rPr lang="en-TT" sz="1400" dirty="0"/>
              <a:t>AUTOMATION TOOLS</a:t>
            </a:r>
          </a:p>
        </p:txBody>
      </p:sp>
      <p:sp>
        <p:nvSpPr>
          <p:cNvPr id="10" name="Text Placeholder 9">
            <a:extLst>
              <a:ext uri="{FF2B5EF4-FFF2-40B4-BE49-F238E27FC236}">
                <a16:creationId xmlns:a16="http://schemas.microsoft.com/office/drawing/2014/main" id="{54708A7F-1BA2-7038-70E3-85736E9513E1}"/>
              </a:ext>
            </a:extLst>
          </p:cNvPr>
          <p:cNvSpPr>
            <a:spLocks noGrp="1"/>
          </p:cNvSpPr>
          <p:nvPr>
            <p:ph type="body" sz="quarter" idx="18"/>
          </p:nvPr>
        </p:nvSpPr>
        <p:spPr>
          <a:xfrm>
            <a:off x="4465108" y="2550154"/>
            <a:ext cx="6692900" cy="249599"/>
          </a:xfrm>
        </p:spPr>
        <p:txBody>
          <a:bodyPr/>
          <a:lstStyle/>
          <a:p>
            <a:r>
              <a:rPr lang="en-TT" dirty="0"/>
              <a:t>PROCESS EFFICIENCY</a:t>
            </a:r>
          </a:p>
        </p:txBody>
      </p:sp>
      <p:pic>
        <p:nvPicPr>
          <p:cNvPr id="18" name="Picture Placeholder 17" descr="A robot arm in a room with large screens&#10;&#10;Description automatically generated">
            <a:extLst>
              <a:ext uri="{FF2B5EF4-FFF2-40B4-BE49-F238E27FC236}">
                <a16:creationId xmlns:a16="http://schemas.microsoft.com/office/drawing/2014/main" id="{82D8E1FB-0792-AF59-7FEE-93CC9638A4F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a:prstGeom prst="snip2DiagRect">
            <a:avLst/>
          </a:prstGeom>
          <a:solidFill>
            <a:srgbClr val="FFFFFF">
              <a:shade val="85000"/>
            </a:srgbClr>
          </a:solidFill>
          <a:ln w="88900"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6" name="Picture Placeholder 25" descr="A blue arrow with black text&#10;&#10;Description automatically generated">
            <a:extLst>
              <a:ext uri="{FF2B5EF4-FFF2-40B4-BE49-F238E27FC236}">
                <a16:creationId xmlns:a16="http://schemas.microsoft.com/office/drawing/2014/main" id="{48AF70C3-0BC3-F13E-A436-6561AD6BBC42}"/>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860" t="44" r="2640" b="-44"/>
          <a:stretch/>
        </p:blipFill>
        <p:spPr>
          <a:xfrm>
            <a:off x="8174199" y="4161426"/>
            <a:ext cx="2794000" cy="2278063"/>
          </a:xfrm>
          <a:prstGeom prst="snip2DiagRect">
            <a:avLst/>
          </a:prstGeom>
          <a:solidFill>
            <a:srgbClr val="FFFFFF">
              <a:shade val="85000"/>
            </a:srgbClr>
          </a:solidFill>
          <a:ln w="88900"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55653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76D8-DECB-AAB4-ADEA-76C2E501D82F}"/>
              </a:ext>
            </a:extLst>
          </p:cNvPr>
          <p:cNvSpPr>
            <a:spLocks noGrp="1"/>
          </p:cNvSpPr>
          <p:nvPr>
            <p:ph type="title"/>
          </p:nvPr>
        </p:nvSpPr>
        <p:spPr>
          <a:xfrm>
            <a:off x="937965" y="676218"/>
            <a:ext cx="4448707" cy="1214367"/>
          </a:xfrm>
        </p:spPr>
        <p:txBody>
          <a:bodyPr/>
          <a:lstStyle/>
          <a:p>
            <a:r>
              <a:rPr lang="en-TT" sz="4000" dirty="0"/>
              <a:t>HUMAN TOUCH INTEGRATION</a:t>
            </a:r>
          </a:p>
        </p:txBody>
      </p:sp>
      <p:sp>
        <p:nvSpPr>
          <p:cNvPr id="3" name="Footer Placeholder 2">
            <a:extLst>
              <a:ext uri="{FF2B5EF4-FFF2-40B4-BE49-F238E27FC236}">
                <a16:creationId xmlns:a16="http://schemas.microsoft.com/office/drawing/2014/main" id="{75FA3DB1-ECC9-86AF-923E-E06B3F470129}"/>
              </a:ext>
            </a:extLst>
          </p:cNvPr>
          <p:cNvSpPr>
            <a:spLocks noGrp="1"/>
          </p:cNvSpPr>
          <p:nvPr>
            <p:ph type="ftr" sz="quarter" idx="10"/>
          </p:nvPr>
        </p:nvSpPr>
        <p:spPr/>
        <p:txBody>
          <a:bodyPr/>
          <a:lstStyle/>
          <a:p>
            <a:r>
              <a:rPr lang="en-US"/>
              <a:t>EMBRACING AUTOMATION AT REPUBLIC BANK</a:t>
            </a:r>
            <a:endParaRPr lang="en-ID" dirty="0"/>
          </a:p>
        </p:txBody>
      </p:sp>
      <p:sp>
        <p:nvSpPr>
          <p:cNvPr id="4" name="Slide Number Placeholder 3">
            <a:extLst>
              <a:ext uri="{FF2B5EF4-FFF2-40B4-BE49-F238E27FC236}">
                <a16:creationId xmlns:a16="http://schemas.microsoft.com/office/drawing/2014/main" id="{B901CD1D-8AE4-0FAC-FE5B-F02CEC5B02AF}"/>
              </a:ext>
            </a:extLst>
          </p:cNvPr>
          <p:cNvSpPr>
            <a:spLocks noGrp="1"/>
          </p:cNvSpPr>
          <p:nvPr>
            <p:ph type="sldNum" sz="quarter" idx="11"/>
          </p:nvPr>
        </p:nvSpPr>
        <p:spPr/>
        <p:txBody>
          <a:bodyPr/>
          <a:lstStyle/>
          <a:p>
            <a:r>
              <a:rPr lang="en-ID"/>
              <a:t>6</a:t>
            </a:r>
          </a:p>
        </p:txBody>
      </p:sp>
      <p:sp>
        <p:nvSpPr>
          <p:cNvPr id="6" name="Text Placeholder 5">
            <a:extLst>
              <a:ext uri="{FF2B5EF4-FFF2-40B4-BE49-F238E27FC236}">
                <a16:creationId xmlns:a16="http://schemas.microsoft.com/office/drawing/2014/main" id="{2411742D-0E8A-3F3A-45F7-DED6227B88FC}"/>
              </a:ext>
            </a:extLst>
          </p:cNvPr>
          <p:cNvSpPr>
            <a:spLocks noGrp="1"/>
          </p:cNvSpPr>
          <p:nvPr>
            <p:ph type="body" sz="quarter" idx="23"/>
          </p:nvPr>
        </p:nvSpPr>
        <p:spPr>
          <a:xfrm>
            <a:off x="937965" y="4631928"/>
            <a:ext cx="9730035" cy="1724423"/>
          </a:xfrm>
        </p:spPr>
        <p:txBody>
          <a:bodyPr/>
          <a:lstStyle/>
          <a:p>
            <a:pPr algn="just"/>
            <a:r>
              <a:rPr lang="en-US" sz="1400" dirty="0"/>
              <a:t>While automation streamlines processes, the human element in customer interactions is crucial. By automating repetitive tasks like data entry and report generation, employees can focus on high-value activities requiring human judgment—such as responding to customer issues, providing personalized service, and fostering meaningful client relationships. This balanced strategy enhances operational efficiency without compromising customer satisfaction. Automation supports the human touch by alleviating back-end workload and improving front-end service.</a:t>
            </a:r>
            <a:endParaRPr lang="en-TT" sz="1400" dirty="0"/>
          </a:p>
        </p:txBody>
      </p:sp>
      <p:sp>
        <p:nvSpPr>
          <p:cNvPr id="8" name="Text Placeholder 7">
            <a:extLst>
              <a:ext uri="{FF2B5EF4-FFF2-40B4-BE49-F238E27FC236}">
                <a16:creationId xmlns:a16="http://schemas.microsoft.com/office/drawing/2014/main" id="{7AC16E92-50A4-EA67-352A-34EE36C56F74}"/>
              </a:ext>
            </a:extLst>
          </p:cNvPr>
          <p:cNvSpPr>
            <a:spLocks noGrp="1"/>
          </p:cNvSpPr>
          <p:nvPr>
            <p:ph type="body" sz="quarter" idx="25"/>
          </p:nvPr>
        </p:nvSpPr>
        <p:spPr>
          <a:xfrm>
            <a:off x="931346" y="4111713"/>
            <a:ext cx="3951370" cy="403200"/>
          </a:xfrm>
        </p:spPr>
        <p:txBody>
          <a:bodyPr/>
          <a:lstStyle/>
          <a:p>
            <a:r>
              <a:rPr lang="en-US" sz="2000" dirty="0"/>
              <a:t>BALANCING AUTOMATION WITH HUMAN INTERACTION</a:t>
            </a:r>
            <a:endParaRPr lang="en-TT" sz="2000" dirty="0"/>
          </a:p>
        </p:txBody>
      </p:sp>
      <p:pic>
        <p:nvPicPr>
          <p:cNvPr id="19" name="Picture Placeholder 18" descr="A person touching a touch screen&#10;&#10;Description automatically generated">
            <a:extLst>
              <a:ext uri="{FF2B5EF4-FFF2-40B4-BE49-F238E27FC236}">
                <a16:creationId xmlns:a16="http://schemas.microsoft.com/office/drawing/2014/main" id="{7F1EB858-F221-5764-CEF8-9D4244A2ACB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0221" b="-740"/>
          <a:stretch/>
        </p:blipFill>
        <p:spPr>
          <a:xfrm>
            <a:off x="6388853" y="623958"/>
            <a:ext cx="3951370" cy="37688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3" name="Text Placeholder 6">
            <a:extLst>
              <a:ext uri="{FF2B5EF4-FFF2-40B4-BE49-F238E27FC236}">
                <a16:creationId xmlns:a16="http://schemas.microsoft.com/office/drawing/2014/main" id="{49B9D8F8-802B-46FD-2396-156182341EE7}"/>
              </a:ext>
            </a:extLst>
          </p:cNvPr>
          <p:cNvSpPr txBox="1">
            <a:spLocks/>
          </p:cNvSpPr>
          <p:nvPr/>
        </p:nvSpPr>
        <p:spPr>
          <a:xfrm>
            <a:off x="931345" y="1890585"/>
            <a:ext cx="4448707" cy="1526976"/>
          </a:xfrm>
          <a:prstGeom prst="rect">
            <a:avLst/>
          </a:prstGeom>
        </p:spPr>
        <p:txBody>
          <a:bodyPr vert="horz" lIns="91440" tIns="45720" rIns="91440" bIns="45720" rtlCol="0">
            <a:noAutofit/>
          </a:bodyPr>
          <a:lst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Personalized services and tailored solutions are essential for long-term success in funds recovery. Thoroughly exploring every opportunity reduces missed chances, leading to greater recovery success.</a:t>
            </a:r>
            <a:endParaRPr lang="en-TT" sz="1400" dirty="0"/>
          </a:p>
        </p:txBody>
      </p:sp>
    </p:spTree>
    <p:extLst>
      <p:ext uri="{BB962C8B-B14F-4D97-AF65-F5344CB8AC3E}">
        <p14:creationId xmlns:p14="http://schemas.microsoft.com/office/powerpoint/2010/main" val="367882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DCF6-35A4-8600-B2A5-A5179B1A9454}"/>
              </a:ext>
            </a:extLst>
          </p:cNvPr>
          <p:cNvSpPr>
            <a:spLocks noGrp="1"/>
          </p:cNvSpPr>
          <p:nvPr>
            <p:ph type="title"/>
          </p:nvPr>
        </p:nvSpPr>
        <p:spPr>
          <a:xfrm>
            <a:off x="463216" y="459502"/>
            <a:ext cx="10675440" cy="673581"/>
          </a:xfrm>
        </p:spPr>
        <p:txBody>
          <a:bodyPr anchor="t">
            <a:normAutofit fontScale="90000"/>
          </a:bodyPr>
          <a:lstStyle/>
          <a:p>
            <a:pPr algn="ctr"/>
            <a:r>
              <a:rPr lang="en-TT"/>
              <a:t>RECOVERIES FLOWS OVERVIEW</a:t>
            </a:r>
            <a:endParaRPr lang="en-TT" dirty="0"/>
          </a:p>
        </p:txBody>
      </p:sp>
      <p:sp>
        <p:nvSpPr>
          <p:cNvPr id="3" name="Footer Placeholder 2">
            <a:extLst>
              <a:ext uri="{FF2B5EF4-FFF2-40B4-BE49-F238E27FC236}">
                <a16:creationId xmlns:a16="http://schemas.microsoft.com/office/drawing/2014/main" id="{74717F4E-BB18-76D2-F050-FAB4C8B71D42}"/>
              </a:ext>
            </a:extLst>
          </p:cNvPr>
          <p:cNvSpPr>
            <a:spLocks noGrp="1"/>
          </p:cNvSpPr>
          <p:nvPr>
            <p:ph type="ftr" sz="quarter" idx="10"/>
          </p:nvPr>
        </p:nvSpPr>
        <p:spPr>
          <a:xfrm rot="16200000">
            <a:off x="9829799" y="2011362"/>
            <a:ext cx="4114800" cy="365125"/>
          </a:xfrm>
        </p:spPr>
        <p:txBody>
          <a:bodyPr anchor="ctr">
            <a:normAutofit/>
          </a:bodyPr>
          <a:lstStyle/>
          <a:p>
            <a:pPr>
              <a:spcAft>
                <a:spcPts val="600"/>
              </a:spcAft>
            </a:pPr>
            <a:r>
              <a:rPr lang="en-ID" sz="1300"/>
              <a:t>EMBRACING AUTOMATION IN REPUBLIC BANK</a:t>
            </a:r>
          </a:p>
        </p:txBody>
      </p:sp>
      <p:sp>
        <p:nvSpPr>
          <p:cNvPr id="4" name="Slide Number Placeholder 3">
            <a:extLst>
              <a:ext uri="{FF2B5EF4-FFF2-40B4-BE49-F238E27FC236}">
                <a16:creationId xmlns:a16="http://schemas.microsoft.com/office/drawing/2014/main" id="{4CA85279-D069-4084-FA46-B7FD2C6F1DEB}"/>
              </a:ext>
            </a:extLst>
          </p:cNvPr>
          <p:cNvSpPr>
            <a:spLocks noGrp="1"/>
          </p:cNvSpPr>
          <p:nvPr>
            <p:ph type="sldNum" sz="quarter" idx="11"/>
          </p:nvPr>
        </p:nvSpPr>
        <p:spPr>
          <a:xfrm>
            <a:off x="11582399" y="6356351"/>
            <a:ext cx="609600" cy="365125"/>
          </a:xfrm>
        </p:spPr>
        <p:txBody>
          <a:bodyPr anchor="ctr">
            <a:normAutofit/>
          </a:bodyPr>
          <a:lstStyle/>
          <a:p>
            <a:pPr>
              <a:spcAft>
                <a:spcPts val="600"/>
              </a:spcAft>
            </a:pPr>
            <a:fld id="{CF6F24BE-8BEB-403A-BDCC-38E201D0662D}" type="slidenum">
              <a:rPr lang="en-ID" smtClean="0"/>
              <a:pPr>
                <a:spcAft>
                  <a:spcPts val="600"/>
                </a:spcAft>
              </a:pPr>
              <a:t>7</a:t>
            </a:fld>
            <a:endParaRPr lang="en-ID"/>
          </a:p>
        </p:txBody>
      </p:sp>
      <p:pic>
        <p:nvPicPr>
          <p:cNvPr id="29" name="Picture 28" descr="A diagram of a customer details&#10;&#10;Description automatically generated with medium confidence">
            <a:extLst>
              <a:ext uri="{FF2B5EF4-FFF2-40B4-BE49-F238E27FC236}">
                <a16:creationId xmlns:a16="http://schemas.microsoft.com/office/drawing/2014/main" id="{3D4DE468-88E7-ABBB-DA6D-EC243EB79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216" y="1942196"/>
            <a:ext cx="3168576" cy="3857677"/>
          </a:xfrm>
          <a:prstGeom prst="rect">
            <a:avLst/>
          </a:prstGeom>
        </p:spPr>
      </p:pic>
      <p:pic>
        <p:nvPicPr>
          <p:cNvPr id="33" name="Picture 32" descr="A diagram of a software flowchart&#10;&#10;Description automatically generated">
            <a:extLst>
              <a:ext uri="{FF2B5EF4-FFF2-40B4-BE49-F238E27FC236}">
                <a16:creationId xmlns:a16="http://schemas.microsoft.com/office/drawing/2014/main" id="{3320B3D6-7112-C433-15A0-397577513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057" y="1355615"/>
            <a:ext cx="3716471" cy="5045940"/>
          </a:xfrm>
          <a:prstGeom prst="rect">
            <a:avLst/>
          </a:prstGeom>
        </p:spPr>
      </p:pic>
      <p:pic>
        <p:nvPicPr>
          <p:cNvPr id="36" name="Picture 35" descr="A screenshot of a computer&#10;&#10;Description automatically generated">
            <a:extLst>
              <a:ext uri="{FF2B5EF4-FFF2-40B4-BE49-F238E27FC236}">
                <a16:creationId xmlns:a16="http://schemas.microsoft.com/office/drawing/2014/main" id="{5E54EC2A-B119-A887-03C3-E27F6F6A6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4793" y="1798394"/>
            <a:ext cx="3265294" cy="4114802"/>
          </a:xfrm>
          <a:prstGeom prst="rect">
            <a:avLst/>
          </a:prstGeom>
        </p:spPr>
      </p:pic>
    </p:spTree>
    <p:extLst>
      <p:ext uri="{BB962C8B-B14F-4D97-AF65-F5344CB8AC3E}">
        <p14:creationId xmlns:p14="http://schemas.microsoft.com/office/powerpoint/2010/main" val="2828601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DCF6-35A4-8600-B2A5-A5179B1A9454}"/>
              </a:ext>
            </a:extLst>
          </p:cNvPr>
          <p:cNvSpPr>
            <a:spLocks noGrp="1"/>
          </p:cNvSpPr>
          <p:nvPr>
            <p:ph type="title"/>
          </p:nvPr>
        </p:nvSpPr>
        <p:spPr/>
        <p:txBody>
          <a:bodyPr/>
          <a:lstStyle/>
          <a:p>
            <a:r>
              <a:rPr lang="en-TT"/>
              <a:t>ENHANCING FLOWS</a:t>
            </a:r>
            <a:br>
              <a:rPr lang="en-TT"/>
            </a:br>
            <a:r>
              <a:rPr lang="en-TT"/>
              <a:t>A19A DATABASE LOADING:</a:t>
            </a:r>
            <a:endParaRPr lang="en-TT" dirty="0"/>
          </a:p>
        </p:txBody>
      </p:sp>
      <p:sp>
        <p:nvSpPr>
          <p:cNvPr id="3" name="Footer Placeholder 2">
            <a:extLst>
              <a:ext uri="{FF2B5EF4-FFF2-40B4-BE49-F238E27FC236}">
                <a16:creationId xmlns:a16="http://schemas.microsoft.com/office/drawing/2014/main" id="{74717F4E-BB18-76D2-F050-FAB4C8B71D42}"/>
              </a:ext>
            </a:extLst>
          </p:cNvPr>
          <p:cNvSpPr>
            <a:spLocks noGrp="1"/>
          </p:cNvSpPr>
          <p:nvPr>
            <p:ph type="ftr" sz="quarter" idx="10"/>
          </p:nvPr>
        </p:nvSpPr>
        <p:spPr/>
        <p:txBody>
          <a:bodyPr/>
          <a:lstStyle/>
          <a:p>
            <a:r>
              <a:rPr lang="en-ID"/>
              <a:t>EMBRACING AUTOMATION IN REPUBLIC BANK</a:t>
            </a:r>
            <a:endParaRPr lang="en-ID" dirty="0"/>
          </a:p>
        </p:txBody>
      </p:sp>
      <p:sp>
        <p:nvSpPr>
          <p:cNvPr id="4" name="Slide Number Placeholder 3">
            <a:extLst>
              <a:ext uri="{FF2B5EF4-FFF2-40B4-BE49-F238E27FC236}">
                <a16:creationId xmlns:a16="http://schemas.microsoft.com/office/drawing/2014/main" id="{4CA85279-D069-4084-FA46-B7FD2C6F1DEB}"/>
              </a:ext>
            </a:extLst>
          </p:cNvPr>
          <p:cNvSpPr>
            <a:spLocks noGrp="1"/>
          </p:cNvSpPr>
          <p:nvPr>
            <p:ph type="sldNum" sz="quarter" idx="11"/>
          </p:nvPr>
        </p:nvSpPr>
        <p:spPr/>
        <p:txBody>
          <a:bodyPr/>
          <a:lstStyle/>
          <a:p>
            <a:fld id="{CF6F24BE-8BEB-403A-BDCC-38E201D0662D}" type="slidenum">
              <a:rPr lang="en-ID" smtClean="0"/>
              <a:pPr/>
              <a:t>8</a:t>
            </a:fld>
            <a:endParaRPr lang="en-ID"/>
          </a:p>
        </p:txBody>
      </p:sp>
      <p:sp>
        <p:nvSpPr>
          <p:cNvPr id="5" name="Text Placeholder 4">
            <a:extLst>
              <a:ext uri="{FF2B5EF4-FFF2-40B4-BE49-F238E27FC236}">
                <a16:creationId xmlns:a16="http://schemas.microsoft.com/office/drawing/2014/main" id="{9CBDAD6B-3FF7-BF19-5E84-57E26A9DCD9D}"/>
              </a:ext>
            </a:extLst>
          </p:cNvPr>
          <p:cNvSpPr>
            <a:spLocks noGrp="1"/>
          </p:cNvSpPr>
          <p:nvPr>
            <p:ph type="body" sz="quarter" idx="13"/>
          </p:nvPr>
        </p:nvSpPr>
        <p:spPr>
          <a:xfrm>
            <a:off x="415893" y="2632799"/>
            <a:ext cx="3033372" cy="3669600"/>
          </a:xfrm>
        </p:spPr>
        <p:txBody>
          <a:bodyPr/>
          <a:lstStyle/>
          <a:p>
            <a:r>
              <a:rPr lang="en-US" sz="1100" dirty="0"/>
              <a:t>The A19A Database pulls data from locally stored Excel sheets and applications like Phoenix and Euronet, focusing on new customer recoveries. </a:t>
            </a:r>
          </a:p>
          <a:p>
            <a:r>
              <a:rPr lang="en-US" sz="1100" dirty="0"/>
              <a:t>Power Automate Desktop’s Robotic Process Automation (RPA), which mimics human actions on a computer, is employed to extract data directly from Phoenix and Euronet.</a:t>
            </a:r>
          </a:p>
          <a:p>
            <a:r>
              <a:rPr lang="en-US" sz="1100" dirty="0"/>
              <a:t> For the Excel files, Python scripts integrated into Power Automate efficiently search and extract the necessary data. This method ensures all relevant information is gathered seamlessly and accurately from both applications and local files.</a:t>
            </a:r>
            <a:endParaRPr lang="en-TT" sz="1100" dirty="0"/>
          </a:p>
        </p:txBody>
      </p:sp>
      <p:sp>
        <p:nvSpPr>
          <p:cNvPr id="6" name="Text Placeholder 5">
            <a:extLst>
              <a:ext uri="{FF2B5EF4-FFF2-40B4-BE49-F238E27FC236}">
                <a16:creationId xmlns:a16="http://schemas.microsoft.com/office/drawing/2014/main" id="{BF41ACEC-F2B4-7BD8-66A7-A304DAF99530}"/>
              </a:ext>
            </a:extLst>
          </p:cNvPr>
          <p:cNvSpPr>
            <a:spLocks noGrp="1"/>
          </p:cNvSpPr>
          <p:nvPr>
            <p:ph type="body" sz="quarter" idx="14"/>
          </p:nvPr>
        </p:nvSpPr>
        <p:spPr>
          <a:xfrm>
            <a:off x="4358770" y="2632799"/>
            <a:ext cx="3216405" cy="3669600"/>
          </a:xfrm>
        </p:spPr>
        <p:txBody>
          <a:bodyPr/>
          <a:lstStyle/>
          <a:p>
            <a:r>
              <a:rPr lang="en-US" dirty="0"/>
              <a:t>While data for the A19A Database is sourced locally, the database itself is securely stored on SharePoint, providing centralized access and collaboration. </a:t>
            </a:r>
          </a:p>
          <a:p>
            <a:r>
              <a:rPr lang="en-US" dirty="0"/>
              <a:t>To ensure seamless integration, Power Automate Desktop works in conjunction with Power </a:t>
            </a:r>
            <a:r>
              <a:rPr lang="en-US" dirty="0" err="1"/>
              <a:t>Automate’s</a:t>
            </a:r>
            <a:r>
              <a:rPr lang="en-US" dirty="0"/>
              <a:t> cloud capabilities. This combination automates the transfer of data from local sources to the cloud-based SharePoint database, ensuring all entries are consistently updated. </a:t>
            </a:r>
          </a:p>
          <a:p>
            <a:r>
              <a:rPr lang="en-US" dirty="0"/>
              <a:t>This setup not only maintains data integrity but also enables real-time updates.</a:t>
            </a:r>
            <a:endParaRPr lang="en-TT" dirty="0"/>
          </a:p>
        </p:txBody>
      </p:sp>
      <p:sp>
        <p:nvSpPr>
          <p:cNvPr id="7" name="Text Placeholder 6">
            <a:extLst>
              <a:ext uri="{FF2B5EF4-FFF2-40B4-BE49-F238E27FC236}">
                <a16:creationId xmlns:a16="http://schemas.microsoft.com/office/drawing/2014/main" id="{C6305970-789F-FC65-657E-29188CEAFAA6}"/>
              </a:ext>
            </a:extLst>
          </p:cNvPr>
          <p:cNvSpPr>
            <a:spLocks noGrp="1"/>
          </p:cNvSpPr>
          <p:nvPr>
            <p:ph type="body" sz="quarter" idx="15"/>
          </p:nvPr>
        </p:nvSpPr>
        <p:spPr>
          <a:xfrm>
            <a:off x="581087" y="2155893"/>
            <a:ext cx="2702984" cy="369600"/>
          </a:xfrm>
        </p:spPr>
        <p:txBody>
          <a:bodyPr/>
          <a:lstStyle/>
          <a:p>
            <a:r>
              <a:rPr lang="en-TT"/>
              <a:t>DATA SOURCES AND RETRIEVAL</a:t>
            </a:r>
            <a:endParaRPr lang="en-TT" dirty="0"/>
          </a:p>
        </p:txBody>
      </p:sp>
      <p:sp>
        <p:nvSpPr>
          <p:cNvPr id="8" name="Text Placeholder 7">
            <a:extLst>
              <a:ext uri="{FF2B5EF4-FFF2-40B4-BE49-F238E27FC236}">
                <a16:creationId xmlns:a16="http://schemas.microsoft.com/office/drawing/2014/main" id="{1297F1EA-B099-4FF0-346E-5720824D2766}"/>
              </a:ext>
            </a:extLst>
          </p:cNvPr>
          <p:cNvSpPr>
            <a:spLocks noGrp="1"/>
          </p:cNvSpPr>
          <p:nvPr>
            <p:ph type="body" sz="quarter" idx="16"/>
          </p:nvPr>
        </p:nvSpPr>
        <p:spPr>
          <a:xfrm>
            <a:off x="4257556" y="2155893"/>
            <a:ext cx="3146552" cy="369600"/>
          </a:xfrm>
        </p:spPr>
        <p:txBody>
          <a:bodyPr/>
          <a:lstStyle/>
          <a:p>
            <a:r>
              <a:rPr lang="en-TT"/>
              <a:t>DATABASE STORAGE ON SHAREPOINT</a:t>
            </a:r>
            <a:endParaRPr lang="en-TT" dirty="0"/>
          </a:p>
        </p:txBody>
      </p:sp>
      <p:sp>
        <p:nvSpPr>
          <p:cNvPr id="9" name="Text Placeholder 8">
            <a:extLst>
              <a:ext uri="{FF2B5EF4-FFF2-40B4-BE49-F238E27FC236}">
                <a16:creationId xmlns:a16="http://schemas.microsoft.com/office/drawing/2014/main" id="{F1CA9A7E-2BFE-5755-F79B-6DCC89BBE5FB}"/>
              </a:ext>
            </a:extLst>
          </p:cNvPr>
          <p:cNvSpPr>
            <a:spLocks noGrp="1"/>
          </p:cNvSpPr>
          <p:nvPr>
            <p:ph type="body" sz="quarter" idx="17"/>
          </p:nvPr>
        </p:nvSpPr>
        <p:spPr>
          <a:xfrm>
            <a:off x="8027720" y="2713495"/>
            <a:ext cx="3146550" cy="3525977"/>
          </a:xfrm>
        </p:spPr>
        <p:txBody>
          <a:bodyPr/>
          <a:lstStyle/>
          <a:p>
            <a:r>
              <a:rPr lang="en-US" dirty="0"/>
              <a:t>Leveraging Power Automate Desktop’s RPA and Python, the A19A Database is populated with precision and efficiency.</a:t>
            </a:r>
          </a:p>
          <a:p>
            <a:r>
              <a:rPr lang="en-US" dirty="0"/>
              <a:t>Automating data extraction from Phoenix, Euronet, and Excel files eliminates manual intervention, reducing error risks. The process includes detailed data validation, ensuring only accurate information is uploaded to the SharePoint-hosted database. </a:t>
            </a:r>
          </a:p>
          <a:p>
            <a:r>
              <a:rPr lang="en-US" dirty="0"/>
              <a:t>This unmanned solution saves time and enhances the reliability of data, supporting effective recovery operations.</a:t>
            </a:r>
            <a:endParaRPr lang="en-TT" dirty="0"/>
          </a:p>
        </p:txBody>
      </p:sp>
      <p:sp>
        <p:nvSpPr>
          <p:cNvPr id="10" name="Text Placeholder 9">
            <a:extLst>
              <a:ext uri="{FF2B5EF4-FFF2-40B4-BE49-F238E27FC236}">
                <a16:creationId xmlns:a16="http://schemas.microsoft.com/office/drawing/2014/main" id="{0E03E4C2-7240-988E-F907-B24BDB8B152A}"/>
              </a:ext>
            </a:extLst>
          </p:cNvPr>
          <p:cNvSpPr>
            <a:spLocks noGrp="1"/>
          </p:cNvSpPr>
          <p:nvPr>
            <p:ph type="body" sz="quarter" idx="18"/>
          </p:nvPr>
        </p:nvSpPr>
        <p:spPr>
          <a:xfrm>
            <a:off x="8010438" y="2340693"/>
            <a:ext cx="3146551" cy="369600"/>
          </a:xfrm>
        </p:spPr>
        <p:txBody>
          <a:bodyPr/>
          <a:lstStyle/>
          <a:p>
            <a:r>
              <a:rPr lang="en-US"/>
              <a:t>FULLY AUTOMATED, HIGH-PRECISION DATA LOADING</a:t>
            </a:r>
            <a:endParaRPr lang="en-TT" dirty="0"/>
          </a:p>
        </p:txBody>
      </p:sp>
    </p:spTree>
    <p:extLst>
      <p:ext uri="{BB962C8B-B14F-4D97-AF65-F5344CB8AC3E}">
        <p14:creationId xmlns:p14="http://schemas.microsoft.com/office/powerpoint/2010/main" val="273542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DCF6-35A4-8600-B2A5-A5179B1A9454}"/>
              </a:ext>
            </a:extLst>
          </p:cNvPr>
          <p:cNvSpPr>
            <a:spLocks noGrp="1"/>
          </p:cNvSpPr>
          <p:nvPr>
            <p:ph type="title"/>
          </p:nvPr>
        </p:nvSpPr>
        <p:spPr/>
        <p:txBody>
          <a:bodyPr/>
          <a:lstStyle/>
          <a:p>
            <a:r>
              <a:rPr lang="en-TT" dirty="0"/>
              <a:t>ENHANCING FLOWS</a:t>
            </a:r>
            <a:br>
              <a:rPr lang="en-TT" dirty="0"/>
            </a:br>
            <a:r>
              <a:rPr lang="en-TT" dirty="0"/>
              <a:t>ACTIVE FOLLOW-UPS LOADING:</a:t>
            </a:r>
          </a:p>
        </p:txBody>
      </p:sp>
      <p:sp>
        <p:nvSpPr>
          <p:cNvPr id="3" name="Footer Placeholder 2">
            <a:extLst>
              <a:ext uri="{FF2B5EF4-FFF2-40B4-BE49-F238E27FC236}">
                <a16:creationId xmlns:a16="http://schemas.microsoft.com/office/drawing/2014/main" id="{74717F4E-BB18-76D2-F050-FAB4C8B71D42}"/>
              </a:ext>
            </a:extLst>
          </p:cNvPr>
          <p:cNvSpPr>
            <a:spLocks noGrp="1"/>
          </p:cNvSpPr>
          <p:nvPr>
            <p:ph type="ftr" sz="quarter" idx="10"/>
          </p:nvPr>
        </p:nvSpPr>
        <p:spPr/>
        <p:txBody>
          <a:bodyPr/>
          <a:lstStyle/>
          <a:p>
            <a:r>
              <a:rPr lang="en-ID"/>
              <a:t>EMBRACING AUTOMATION IN REPUBLIC BANK</a:t>
            </a:r>
            <a:endParaRPr lang="en-ID" dirty="0"/>
          </a:p>
        </p:txBody>
      </p:sp>
      <p:sp>
        <p:nvSpPr>
          <p:cNvPr id="4" name="Slide Number Placeholder 3">
            <a:extLst>
              <a:ext uri="{FF2B5EF4-FFF2-40B4-BE49-F238E27FC236}">
                <a16:creationId xmlns:a16="http://schemas.microsoft.com/office/drawing/2014/main" id="{4CA85279-D069-4084-FA46-B7FD2C6F1DEB}"/>
              </a:ext>
            </a:extLst>
          </p:cNvPr>
          <p:cNvSpPr>
            <a:spLocks noGrp="1"/>
          </p:cNvSpPr>
          <p:nvPr>
            <p:ph type="sldNum" sz="quarter" idx="11"/>
          </p:nvPr>
        </p:nvSpPr>
        <p:spPr/>
        <p:txBody>
          <a:bodyPr/>
          <a:lstStyle/>
          <a:p>
            <a:fld id="{CF6F24BE-8BEB-403A-BDCC-38E201D0662D}" type="slidenum">
              <a:rPr lang="en-ID" smtClean="0"/>
              <a:pPr/>
              <a:t>9</a:t>
            </a:fld>
            <a:endParaRPr lang="en-ID"/>
          </a:p>
        </p:txBody>
      </p:sp>
      <p:sp>
        <p:nvSpPr>
          <p:cNvPr id="5" name="Text Placeholder 4">
            <a:extLst>
              <a:ext uri="{FF2B5EF4-FFF2-40B4-BE49-F238E27FC236}">
                <a16:creationId xmlns:a16="http://schemas.microsoft.com/office/drawing/2014/main" id="{9CBDAD6B-3FF7-BF19-5E84-57E26A9DCD9D}"/>
              </a:ext>
            </a:extLst>
          </p:cNvPr>
          <p:cNvSpPr>
            <a:spLocks noGrp="1"/>
          </p:cNvSpPr>
          <p:nvPr>
            <p:ph type="body" sz="quarter" idx="13"/>
          </p:nvPr>
        </p:nvSpPr>
        <p:spPr>
          <a:xfrm>
            <a:off x="514661" y="2758561"/>
            <a:ext cx="2871694" cy="3669600"/>
          </a:xfrm>
        </p:spPr>
        <p:txBody>
          <a:bodyPr/>
          <a:lstStyle/>
          <a:p>
            <a:r>
              <a:rPr lang="en-US" dirty="0"/>
              <a:t>Building on the comprehensive data from the A19A Database, this step focuses on creating individual customer sheets for active follow-ups. </a:t>
            </a:r>
          </a:p>
          <a:p>
            <a:r>
              <a:rPr lang="en-US" dirty="0"/>
              <a:t>Each sheet is generated automatically, pulling accurate data from the A19A Database and sorting it by the customer's last name. </a:t>
            </a:r>
          </a:p>
          <a:p>
            <a:r>
              <a:rPr lang="en-US" dirty="0"/>
              <a:t>This approach ensures that all relevant information is systematically organized into files dedicated to each letter of the alphabet, streamlining the follow-up process.</a:t>
            </a:r>
            <a:endParaRPr lang="en-TT" dirty="0"/>
          </a:p>
        </p:txBody>
      </p:sp>
      <p:sp>
        <p:nvSpPr>
          <p:cNvPr id="6" name="Text Placeholder 5">
            <a:extLst>
              <a:ext uri="{FF2B5EF4-FFF2-40B4-BE49-F238E27FC236}">
                <a16:creationId xmlns:a16="http://schemas.microsoft.com/office/drawing/2014/main" id="{BF41ACEC-F2B4-7BD8-66A7-A304DAF99530}"/>
              </a:ext>
            </a:extLst>
          </p:cNvPr>
          <p:cNvSpPr>
            <a:spLocks noGrp="1"/>
          </p:cNvSpPr>
          <p:nvPr>
            <p:ph type="body" sz="quarter" idx="14"/>
          </p:nvPr>
        </p:nvSpPr>
        <p:spPr>
          <a:xfrm>
            <a:off x="4367876" y="2758561"/>
            <a:ext cx="6829602" cy="3669600"/>
          </a:xfrm>
        </p:spPr>
        <p:txBody>
          <a:bodyPr/>
          <a:lstStyle/>
          <a:p>
            <a:r>
              <a:rPr lang="en-US" sz="1300" dirty="0"/>
              <a:t>Following the systematic organization from the A19A Database, Power Automate Online ensures precise, consistent population of customer active follow-up sheets. This step automates necessary data repetition across multiple sheets with high accuracy, avoiding manual errors like misplacing data or mistyping, which could compromise data integrity. </a:t>
            </a:r>
          </a:p>
          <a:p>
            <a:r>
              <a:rPr lang="en-US" sz="1300" dirty="0"/>
              <a:t>Predefined rules guide the accurate input of customer information based on last names, keeping data consistent and reliable. The automated system continuously updates customer sheets, reflecting any changes from the A19A Database in real-time. </a:t>
            </a:r>
          </a:p>
          <a:p>
            <a:r>
              <a:rPr lang="en-US" sz="1300" dirty="0"/>
              <a:t>This ensures follow-up sheets are current and accurate, providing a solid foundation for recovery efforts. The cloud-based setup facilitates seamless access and collaboration, ensuring team members have up-to-date information without risking discrepancies.</a:t>
            </a:r>
            <a:endParaRPr lang="en-TT" sz="1300" dirty="0"/>
          </a:p>
        </p:txBody>
      </p:sp>
      <p:sp>
        <p:nvSpPr>
          <p:cNvPr id="7" name="Text Placeholder 6">
            <a:extLst>
              <a:ext uri="{FF2B5EF4-FFF2-40B4-BE49-F238E27FC236}">
                <a16:creationId xmlns:a16="http://schemas.microsoft.com/office/drawing/2014/main" id="{C6305970-789F-FC65-657E-29188CEAFAA6}"/>
              </a:ext>
            </a:extLst>
          </p:cNvPr>
          <p:cNvSpPr>
            <a:spLocks noGrp="1"/>
          </p:cNvSpPr>
          <p:nvPr>
            <p:ph type="body" sz="quarter" idx="15"/>
          </p:nvPr>
        </p:nvSpPr>
        <p:spPr>
          <a:xfrm>
            <a:off x="599016" y="2193924"/>
            <a:ext cx="2702984" cy="369600"/>
          </a:xfrm>
        </p:spPr>
        <p:txBody>
          <a:bodyPr/>
          <a:lstStyle/>
          <a:p>
            <a:r>
              <a:rPr lang="en-TT" dirty="0"/>
              <a:t>DATA SOURCES AND RETRIEVAL</a:t>
            </a:r>
          </a:p>
        </p:txBody>
      </p:sp>
      <p:sp>
        <p:nvSpPr>
          <p:cNvPr id="8" name="Text Placeholder 7">
            <a:extLst>
              <a:ext uri="{FF2B5EF4-FFF2-40B4-BE49-F238E27FC236}">
                <a16:creationId xmlns:a16="http://schemas.microsoft.com/office/drawing/2014/main" id="{1297F1EA-B099-4FF0-346E-5720824D2766}"/>
              </a:ext>
            </a:extLst>
          </p:cNvPr>
          <p:cNvSpPr>
            <a:spLocks noGrp="1"/>
          </p:cNvSpPr>
          <p:nvPr>
            <p:ph type="body" sz="quarter" idx="16"/>
          </p:nvPr>
        </p:nvSpPr>
        <p:spPr>
          <a:xfrm>
            <a:off x="4368296" y="2198753"/>
            <a:ext cx="6197571" cy="369600"/>
          </a:xfrm>
        </p:spPr>
        <p:txBody>
          <a:bodyPr/>
          <a:lstStyle/>
          <a:p>
            <a:r>
              <a:rPr lang="en-US" dirty="0"/>
              <a:t>C</a:t>
            </a:r>
            <a:r>
              <a:rPr lang="en-TT" dirty="0"/>
              <a:t>OMPLETE DATA WITHOUT REPETITION AND ALSO FULLY AUTOMATED</a:t>
            </a:r>
          </a:p>
        </p:txBody>
      </p:sp>
    </p:spTree>
    <p:extLst>
      <p:ext uri="{BB962C8B-B14F-4D97-AF65-F5344CB8AC3E}">
        <p14:creationId xmlns:p14="http://schemas.microsoft.com/office/powerpoint/2010/main" val="49487373"/>
      </p:ext>
    </p:extLst>
  </p:cSld>
  <p:clrMapOvr>
    <a:masterClrMapping/>
  </p:clrMapOvr>
</p:sld>
</file>

<file path=ppt/theme/theme1.xml><?xml version="1.0" encoding="utf-8"?>
<a:theme xmlns:a="http://schemas.openxmlformats.org/drawingml/2006/main" name="Ocean">
  <a:themeElements>
    <a:clrScheme name="Custom 1">
      <a:dk1>
        <a:sysClr val="windowText" lastClr="000000"/>
      </a:dk1>
      <a:lt1>
        <a:sysClr val="window" lastClr="FFFFFF"/>
      </a:lt1>
      <a:dk2>
        <a:srgbClr val="44546A"/>
      </a:dk2>
      <a:lt2>
        <a:srgbClr val="E7E6E6"/>
      </a:lt2>
      <a:accent1>
        <a:srgbClr val="0958F7"/>
      </a:accent1>
      <a:accent2>
        <a:srgbClr val="FE7032"/>
      </a:accent2>
      <a:accent3>
        <a:srgbClr val="91BED4"/>
      </a:accent3>
      <a:accent4>
        <a:srgbClr val="FFC000"/>
      </a:accent4>
      <a:accent5>
        <a:srgbClr val="D9E8F5"/>
      </a:accent5>
      <a:accent6>
        <a:srgbClr val="FFAD8D"/>
      </a:accent6>
      <a:hlink>
        <a:srgbClr val="0563C1"/>
      </a:hlink>
      <a:folHlink>
        <a:srgbClr val="954F72"/>
      </a:folHlink>
    </a:clrScheme>
    <a:fontScheme name="Montserrat ExtraBold - Open Sans">
      <a:majorFont>
        <a:latin typeface="Montserrat ExtraBold"/>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636ABDF-DB47-490B-8051-F01301884C40}">
  <we:reference id="wa200005566" version="3.0.0.2" store="en-US" storeType="OMEX"/>
  <we:alternateReferences>
    <we:reference id="WA200005566" version="3.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2362</TotalTime>
  <Words>2643</Words>
  <Application>Microsoft Office PowerPoint</Application>
  <PresentationFormat>Widescreen</PresentationFormat>
  <Paragraphs>271</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Cascadia Mono SemiBold</vt:lpstr>
      <vt:lpstr>Montserrat ExtraBold</vt:lpstr>
      <vt:lpstr>Open Sans</vt:lpstr>
      <vt:lpstr>Wingdings</vt:lpstr>
      <vt:lpstr>Ocean</vt:lpstr>
      <vt:lpstr>EMBRACING AUTOMATION IN REPUBLIC BANK</vt:lpstr>
      <vt:lpstr>Republic Bank's Strategic Plan</vt:lpstr>
      <vt:lpstr>RECOVERIES EDITION</vt:lpstr>
      <vt:lpstr>CHALLENGES &amp; OPPORTUNITIES</vt:lpstr>
      <vt:lpstr>AUTOMATED PROCESS OVERVIEW</vt:lpstr>
      <vt:lpstr>HUMAN TOUCH INTEGRATION</vt:lpstr>
      <vt:lpstr>RECOVERIES FLOWS OVERVIEW</vt:lpstr>
      <vt:lpstr>ENHANCING FLOWS A19A DATABASE LOADING:</vt:lpstr>
      <vt:lpstr>ENHANCING FLOWS ACTIVE FOLLOW-UPS LOADING:</vt:lpstr>
      <vt:lpstr>ENHANCING FLOWS CAUTIONS: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GPT &amp; Automation</vt:lpstr>
      <vt:lpstr>Recommendations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stephen.karim1</dc:creator>
  <cp:lastModifiedBy>Stephen Karim</cp:lastModifiedBy>
  <cp:revision>14</cp:revision>
  <dcterms:created xsi:type="dcterms:W3CDTF">2024-08-31T12:13:20Z</dcterms:created>
  <dcterms:modified xsi:type="dcterms:W3CDTF">2024-09-09T09:10:49Z</dcterms:modified>
</cp:coreProperties>
</file>